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7143-E52C-4D9C-BD07-DDC166479F1F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2AF2-459A-4E39-943B-45DBD1DA6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7143-E52C-4D9C-BD07-DDC166479F1F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2AF2-459A-4E39-943B-45DBD1DA6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7143-E52C-4D9C-BD07-DDC166479F1F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2AF2-459A-4E39-943B-45DBD1DA6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7143-E52C-4D9C-BD07-DDC166479F1F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2AF2-459A-4E39-943B-45DBD1DA6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7143-E52C-4D9C-BD07-DDC166479F1F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2AF2-459A-4E39-943B-45DBD1DA6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7143-E52C-4D9C-BD07-DDC166479F1F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2AF2-459A-4E39-943B-45DBD1DA6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7143-E52C-4D9C-BD07-DDC166479F1F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2AF2-459A-4E39-943B-45DBD1DA6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7143-E52C-4D9C-BD07-DDC166479F1F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2AF2-459A-4E39-943B-45DBD1DA6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7143-E52C-4D9C-BD07-DDC166479F1F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2AF2-459A-4E39-943B-45DBD1DA6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7143-E52C-4D9C-BD07-DDC166479F1F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2AF2-459A-4E39-943B-45DBD1DA6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B7143-E52C-4D9C-BD07-DDC166479F1F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02AF2-459A-4E39-943B-45DBD1DA6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B7143-E52C-4D9C-BD07-DDC166479F1F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02AF2-459A-4E39-943B-45DBD1DA65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mds.yandex.net/get-pdb/1244670/3f95e5a6-333d-4c06-999e-f728e21699b0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272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Мини музей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852936"/>
            <a:ext cx="6400800" cy="1752600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«Народно- прикладного искусства»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96136" y="4725144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Подготовили воспитатели МАДОУ </a:t>
            </a:r>
            <a:r>
              <a:rPr lang="ru-RU" dirty="0" err="1"/>
              <a:t>д</a:t>
            </a:r>
            <a:r>
              <a:rPr lang="ru-RU" dirty="0"/>
              <a:t>/с «Остров сокровищ» </a:t>
            </a:r>
            <a:r>
              <a:rPr lang="ru-RU" dirty="0" err="1"/>
              <a:t>Ягафарова</a:t>
            </a:r>
            <a:r>
              <a:rPr lang="ru-RU" dirty="0"/>
              <a:t> Н.А., </a:t>
            </a:r>
            <a:r>
              <a:rPr lang="ru-RU" dirty="0" err="1"/>
              <a:t>Фелискевич</a:t>
            </a:r>
            <a:r>
              <a:rPr lang="ru-RU" dirty="0"/>
              <a:t> А.А.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244670/3f95e5a6-333d-4c06-999e-f728e21699b0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2727"/>
          </a:xfrm>
          <a:prstGeom prst="rect">
            <a:avLst/>
          </a:prstGeom>
          <a:noFill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76798" y="453668"/>
            <a:ext cx="7755642" cy="54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244670/3f95e5a6-333d-4c06-999e-f728e21699b0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2727"/>
          </a:xfrm>
          <a:prstGeom prst="rect">
            <a:avLst/>
          </a:prstGeom>
          <a:noFill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60648"/>
            <a:ext cx="8240389" cy="2996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79712" y="2903433"/>
            <a:ext cx="4608512" cy="395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244670/3f95e5a6-333d-4c06-999e-f728e21699b0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2727"/>
          </a:xfrm>
          <a:prstGeom prst="rect">
            <a:avLst/>
          </a:prstGeom>
          <a:noFill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116632"/>
            <a:ext cx="410445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40052" y="1484784"/>
            <a:ext cx="4029912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244670/3f95e5a6-333d-4c06-999e-f728e21699b0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2727"/>
          </a:xfrm>
          <a:prstGeom prst="rect">
            <a:avLst/>
          </a:prstGeom>
          <a:noFill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404664"/>
            <a:ext cx="3833664" cy="543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98024" y="404664"/>
            <a:ext cx="397590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pdb/1244670/3f95e5a6-333d-4c06-999e-f728e21699b0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2727"/>
          </a:xfrm>
          <a:prstGeom prst="rect">
            <a:avLst/>
          </a:prstGeom>
          <a:noFill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116632"/>
            <a:ext cx="550461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11849" y="3429000"/>
            <a:ext cx="5839971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21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Мини музей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музей</dc:title>
  <dc:creator>Админ</dc:creator>
  <cp:lastModifiedBy>Админ</cp:lastModifiedBy>
  <cp:revision>47</cp:revision>
  <dcterms:created xsi:type="dcterms:W3CDTF">2019-04-21T08:29:10Z</dcterms:created>
  <dcterms:modified xsi:type="dcterms:W3CDTF">2019-04-21T09:19:16Z</dcterms:modified>
</cp:coreProperties>
</file>