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6" r:id="rId4"/>
    <p:sldId id="278" r:id="rId5"/>
    <p:sldId id="261" r:id="rId6"/>
    <p:sldId id="262" r:id="rId7"/>
    <p:sldId id="264" r:id="rId8"/>
    <p:sldId id="273" r:id="rId9"/>
    <p:sldId id="268" r:id="rId10"/>
    <p:sldId id="266" r:id="rId11"/>
    <p:sldId id="275" r:id="rId12"/>
    <p:sldId id="276" r:id="rId13"/>
    <p:sldId id="277" r:id="rId14"/>
    <p:sldId id="281" r:id="rId15"/>
    <p:sldId id="280" r:id="rId16"/>
    <p:sldId id="27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-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1196752"/>
            <a:ext cx="86044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УРОК   </a:t>
            </a:r>
          </a:p>
          <a:p>
            <a:pPr algn="ctr"/>
            <a:r>
              <a:rPr lang="ru-RU" sz="6000" b="1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ОКРУЖАЮЩЕГО   МИРА</a:t>
            </a:r>
            <a:endParaRPr lang="ru-RU" sz="6000" b="1" dirty="0">
              <a:ln w="12700">
                <a:solidFill>
                  <a:srgbClr val="FF0000"/>
                </a:solidFill>
                <a:prstDash val="solid"/>
              </a:ln>
              <a:solidFill>
                <a:srgbClr val="00B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16016" y="4684324"/>
            <a:ext cx="39604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3   КЛАСС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1870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cdn01.ru/files/users/images/25/bd/25bd90772e34c36e96c10a6b9e9a30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8545553" cy="62865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00637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fs00.infourok.ru/images/doc/227/39326/6/img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5329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images.myshared.ru/47/1337810/slide_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09" y="0"/>
            <a:ext cx="880897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2673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5klass.net/datas/literatura/Pushkin-6-klass/0004-004-Pushkin-6-klas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23512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13467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Родословна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5288" y="381000"/>
            <a:ext cx="8424862" cy="5889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61619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arhmuseum.ru/content/image/news/1000_zcks26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916832"/>
            <a:ext cx="8064896" cy="3033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5385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images.myshared.ru/4/315139/slide_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896448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8789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baby-day.ru/upload/iblock/aff/affe9fb57eddd1529612c68d05e4130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3634154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bookvoed.ru/files/1836/34/96/33/6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700808"/>
            <a:ext cx="373380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2833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fs00.infourok.ru/images/doc/239/178956/2/im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8736969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9095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www.imperiyanews.ru/content/ae48273a-4079-48f3-b22a-96a3a2dbdcf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268760"/>
            <a:ext cx="7092281" cy="5298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3528" y="332656"/>
            <a:ext cx="85689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Тема:</a:t>
            </a:r>
            <a:r>
              <a:rPr lang="ru-RU" sz="4400" dirty="0" smtClean="0">
                <a:solidFill>
                  <a:srgbClr val="FF0000"/>
                </a:solidFill>
              </a:rPr>
              <a:t> </a:t>
            </a:r>
            <a:r>
              <a:rPr lang="ru-RU" sz="4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ПУТЕШЕСТВИЕ  К  ПУШКИНУ</a:t>
            </a:r>
            <a:endParaRPr lang="ru-RU" sz="4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1539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im0-tub-ru.yandex.net/i?id=1aa8652f98e7d9b872eed9027276f7e7&amp;n=33&amp;h=215&amp;w=18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905" y="-16768"/>
            <a:ext cx="3257062" cy="3805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coollib.com/i/70/189770/_06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6421" y="962325"/>
            <a:ext cx="3275613" cy="4230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788024" y="5589240"/>
            <a:ext cx="36724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  </a:t>
            </a:r>
            <a:r>
              <a:rPr lang="ru-RU" sz="3200" b="1" dirty="0" smtClean="0">
                <a:solidFill>
                  <a:srgbClr val="002060"/>
                </a:solidFill>
              </a:rPr>
              <a:t>Гаврила Алексич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1756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ds03.infourok.ru/uploads/ex/0a0c/00022ceb-f4b9cbfa/310/img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22778"/>
            <a:ext cx="5337826" cy="3886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://ddut.hmstudio.ru/pushkin/images/grigori-alexandrovich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260648"/>
            <a:ext cx="2448272" cy="3324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619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http://images.myshared.ru/4/126315/slide_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764704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3197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ppt4web.ru/images/848/32513/640/img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524" y="224645"/>
            <a:ext cx="8592953" cy="6444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2492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ds03.infourok.ru/uploads/ex/1015/00054034-94cab4f5/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256" y="138112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5553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Words>13</Words>
  <Application>Microsoft Office PowerPoint</Application>
  <PresentationFormat>Экран (4:3)</PresentationFormat>
  <Paragraphs>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Компьютер</cp:lastModifiedBy>
  <cp:revision>14</cp:revision>
  <dcterms:created xsi:type="dcterms:W3CDTF">2017-04-13T04:14:21Z</dcterms:created>
  <dcterms:modified xsi:type="dcterms:W3CDTF">2019-04-01T13:57:00Z</dcterms:modified>
</cp:coreProperties>
</file>