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31" r:id="rId3"/>
    <p:sldId id="35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howGuides="1">
      <p:cViewPr varScale="1">
        <p:scale>
          <a:sx n="96" d="100"/>
          <a:sy n="96" d="100"/>
        </p:scale>
        <p:origin x="450" y="18"/>
      </p:cViewPr>
      <p:guideLst>
        <p:guide orient="horz" pos="2137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36E83-F8F4-4219-8D8D-474D8D17B18E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88EFF-9543-4508-A373-1DBB7450B7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27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10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30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74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9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07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377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42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36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79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7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0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D14E-04F0-4273-99E5-9BC5DC3DA930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6D3C-41EB-42C2-A5F2-3068FDFE3D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40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" Target="slide3.xml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slide" Target="slide2.xml"/><Relationship Id="rId10" Type="http://schemas.microsoft.com/office/2007/relationships/hdphoto" Target="../media/hdphoto2.wdp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" t="2604" r="2128" b="2755"/>
          <a:stretch/>
        </p:blipFill>
        <p:spPr>
          <a:xfrm>
            <a:off x="0" y="0"/>
            <a:ext cx="91642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4960" y="1674281"/>
            <a:ext cx="72471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ОЗНАКОМЛЕНИЕ </a:t>
            </a:r>
          </a:p>
          <a:p>
            <a:pPr algn="ctr"/>
            <a:r>
              <a:rPr lang="ru-RU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 ОКРУЖАЮЩИМ МИРОМ</a:t>
            </a:r>
          </a:p>
          <a:p>
            <a:pPr algn="ctr"/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ОВОЩИ И ФРУКТЫ</a:t>
            </a:r>
            <a:endParaRPr lang="ru-RU" sz="60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52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130338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овоща заготовка в банке?</a:t>
            </a:r>
            <a:endParaRPr lang="ru-RU" sz="2800" dirty="0"/>
          </a:p>
        </p:txBody>
      </p:sp>
      <p:pic>
        <p:nvPicPr>
          <p:cNvPr id="1026" name="Picture 2" descr="F:\конкурс\f79c637907d28c72ab6227a3a2706a9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4435" b="93224" l="66135" r="994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608" t="25896" b="7007"/>
          <a:stretch/>
        </p:blipFill>
        <p:spPr bwMode="auto">
          <a:xfrm>
            <a:off x="3783588" y="993742"/>
            <a:ext cx="1446733" cy="258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6748" l="0" r="62545">
                        <a14:backgroundMark x1="55818" y1="22493" x2="55818" y2="22493"/>
                        <a14:backgroundMark x1="53727" y1="23577" x2="53727" y2="235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6886" b="2517"/>
          <a:stretch/>
        </p:blipFill>
        <p:spPr>
          <a:xfrm>
            <a:off x="6169177" y="4183820"/>
            <a:ext cx="1847321" cy="19142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40714" y="3877677"/>
            <a:ext cx="1932479" cy="226856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11" y="3809499"/>
            <a:ext cx="2352789" cy="213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4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6" y="0"/>
            <a:ext cx="9144000" cy="6858000"/>
          </a:xfrm>
          <a:prstGeom prst="rect">
            <a:avLst/>
          </a:prstGeom>
        </p:spPr>
      </p:pic>
      <p:pic>
        <p:nvPicPr>
          <p:cNvPr id="16" name="Рисунок 15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4890" y="6151770"/>
            <a:ext cx="759110" cy="759110"/>
          </a:xfrm>
          <a:prstGeom prst="rect">
            <a:avLst/>
          </a:prstGeom>
        </p:spPr>
      </p:pic>
      <p:pic>
        <p:nvPicPr>
          <p:cNvPr id="17" name="Рисунок 1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192" y="5301818"/>
            <a:ext cx="510506" cy="510506"/>
          </a:xfrm>
          <a:prstGeom prst="rect">
            <a:avLst/>
          </a:prstGeom>
        </p:spPr>
      </p:pic>
      <p:pic>
        <p:nvPicPr>
          <p:cNvPr id="3074" name="Picture 2" descr="F:\конкурс\f79c637907d28c72ab6227a3a2706a9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3409" b="95277" l="33156" r="67908">
                        <a14:foregroundMark x1="60284" y1="27721" x2="60284" y2="27721"/>
                        <a14:foregroundMark x1="64007" y1="28747" x2="64007" y2="28747"/>
                        <a14:foregroundMark x1="64362" y1="31211" x2="64362" y2="31211"/>
                        <a14:foregroundMark x1="45567" y1="91992" x2="45567" y2="91992"/>
                        <a14:foregroundMark x1="63121" y1="33265" x2="63121" y2="33265"/>
                        <a14:foregroundMark x1="40071" y1="37166" x2="38475" y2="37166"/>
                        <a14:foregroundMark x1="52305" y1="93018" x2="52305" y2="930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11" t="24000" r="32978" b="4123"/>
          <a:stretch/>
        </p:blipFill>
        <p:spPr bwMode="auto">
          <a:xfrm>
            <a:off x="3748849" y="860834"/>
            <a:ext cx="1800225" cy="333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51" y="3907500"/>
            <a:ext cx="2170097" cy="22442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409" y="4119404"/>
            <a:ext cx="1720412" cy="23648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354" b="98637" l="6101" r="100000"/>
                    </a14:imgEffect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724" y="3771023"/>
            <a:ext cx="2351905" cy="251722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351816" y="176258"/>
            <a:ext cx="703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овоща заготовка в банке?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4437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2461</TotalTime>
  <Words>22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213</cp:revision>
  <dcterms:created xsi:type="dcterms:W3CDTF">2019-02-16T06:20:40Z</dcterms:created>
  <dcterms:modified xsi:type="dcterms:W3CDTF">2019-04-21T05:18:50Z</dcterms:modified>
</cp:coreProperties>
</file>