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363" r:id="rId3"/>
    <p:sldId id="366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9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howGuides="1">
      <p:cViewPr varScale="1">
        <p:scale>
          <a:sx n="96" d="100"/>
          <a:sy n="96" d="100"/>
        </p:scale>
        <p:origin x="450" y="18"/>
      </p:cViewPr>
      <p:guideLst>
        <p:guide orient="horz" pos="2137"/>
        <p:guide pos="290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D36E83-F8F4-4219-8D8D-474D8D17B18E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88EFF-9543-4508-A373-1DBB7450B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275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100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307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745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194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407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377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42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365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579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676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807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401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microsoft.com/office/2007/relationships/hdphoto" Target="../media/hdphoto2.wdp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slide" Target="slide2.xml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slide" Target="slide2.xml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0" t="2604" r="2128" b="2755"/>
          <a:stretch/>
        </p:blipFill>
        <p:spPr>
          <a:xfrm>
            <a:off x="0" y="0"/>
            <a:ext cx="916426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4960" y="1674281"/>
            <a:ext cx="724710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ОЗНАКОМЛЕНИЕ </a:t>
            </a:r>
          </a:p>
          <a:p>
            <a:pPr algn="ctr"/>
            <a:r>
              <a:rPr lang="ru-RU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 ОКРУЖАЮЩИМ МИРОМ</a:t>
            </a:r>
          </a:p>
          <a:p>
            <a:pPr algn="ctr"/>
            <a:endParaRPr lang="ru-RU" dirty="0">
              <a:solidFill>
                <a:srgbClr val="C00000"/>
              </a:solidFill>
            </a:endParaRPr>
          </a:p>
          <a:p>
            <a:pPr algn="ctr"/>
            <a:r>
              <a:rPr lang="ru-RU" dirty="0" smtClean="0"/>
              <a:t> </a:t>
            </a:r>
          </a:p>
          <a:p>
            <a:pPr algn="ctr"/>
            <a:r>
              <a:rPr lang="ru-RU" sz="6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ОВОЩИ И ФРУКТЫ</a:t>
            </a:r>
            <a:endParaRPr lang="ru-RU" sz="60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525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Рисунок 15">
            <a:hlinkClick r:id="" action="ppaction://noaction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890" y="6151770"/>
            <a:ext cx="759110" cy="759110"/>
          </a:xfrm>
          <a:prstGeom prst="rect">
            <a:avLst/>
          </a:prstGeom>
        </p:spPr>
      </p:pic>
      <p:pic>
        <p:nvPicPr>
          <p:cNvPr id="17" name="Рисунок 1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192" y="5301818"/>
            <a:ext cx="510506" cy="510506"/>
          </a:xfrm>
          <a:prstGeom prst="rect">
            <a:avLst/>
          </a:prstGeom>
        </p:spPr>
      </p:pic>
      <p:pic>
        <p:nvPicPr>
          <p:cNvPr id="2051" name="Picture 3" descr="F:\конкурс\варенье\cdaa9d673ed82f3847abec4173cc568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125" b="97500" l="0" r="9617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333" y="963929"/>
            <a:ext cx="1672067" cy="2846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81531">
            <a:off x="3095510" y="3931172"/>
            <a:ext cx="2449704" cy="2628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58" y="4449608"/>
            <a:ext cx="1659891" cy="180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" b="95875" l="37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9869" y="4649835"/>
            <a:ext cx="1830258" cy="1830258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130338" y="176258"/>
            <a:ext cx="70330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 какого овоща заготовка в банке?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96204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7" name="Рисунок 1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739" y="6322744"/>
            <a:ext cx="510506" cy="51050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471" t="14811" r="21259" b="14001"/>
          <a:stretch/>
        </p:blipFill>
        <p:spPr>
          <a:xfrm>
            <a:off x="3833221" y="1103586"/>
            <a:ext cx="1970690" cy="253824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6000" b="87167" l="27875" r="71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621" t="14827" r="28276" b="12765"/>
          <a:stretch/>
        </p:blipFill>
        <p:spPr>
          <a:xfrm>
            <a:off x="609600" y="3719100"/>
            <a:ext cx="2107363" cy="253736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65757">
            <a:off x="3408666" y="4246762"/>
            <a:ext cx="1872955" cy="2277377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130338" y="176258"/>
            <a:ext cx="70330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 какого фрукта заготовка в банке?</a:t>
            </a:r>
            <a:endParaRPr lang="ru-RU" sz="28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611" y="4248150"/>
            <a:ext cx="1725278" cy="1878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1902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2477</TotalTime>
  <Words>22</Words>
  <Application>Microsoft Office PowerPoint</Application>
  <PresentationFormat>Экран (4:3)</PresentationFormat>
  <Paragraphs>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214</cp:revision>
  <dcterms:created xsi:type="dcterms:W3CDTF">2019-02-16T06:20:40Z</dcterms:created>
  <dcterms:modified xsi:type="dcterms:W3CDTF">2019-04-21T05:38:09Z</dcterms:modified>
</cp:coreProperties>
</file>