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"/>
  </p:notesMasterIdLst>
  <p:sldIdLst>
    <p:sldId id="256" r:id="rId2"/>
    <p:sldId id="364" r:id="rId3"/>
    <p:sldId id="370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37" userDrawn="1">
          <p15:clr>
            <a:srgbClr val="A4A3A4"/>
          </p15:clr>
        </p15:guide>
        <p15:guide id="2" pos="2903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5B9BD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638B1855-1B75-4FBE-930C-398BA8C253C6}" styleName="Стиль из темы 2 - акцент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16D9F66E-5EB9-4882-86FB-DCBF35E3C3E4}" styleName="Средний стиль 4 —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E8B1032C-EA38-4F05-BA0D-38AFFFC7BED3}" styleName="Светлый стиль 3 — акцент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C4B1156A-380E-4F78-BDF5-A606A8083BF9}" styleName="Средний стиль 4 — акцент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E269D01E-BC32-4049-B463-5C60D7B0CCD2}" styleName="Стиль из темы 2 - акцент 4">
    <a:tblBg>
      <a:fillRef idx="3">
        <a:schemeClr val="accent4"/>
      </a:fillRef>
      <a:effectRef idx="3">
        <a:schemeClr val="accent4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4">
                <a:tint val="50000"/>
              </a:schemeClr>
            </a:lnRef>
          </a:left>
          <a:right>
            <a:lnRef idx="1">
              <a:schemeClr val="accent4">
                <a:tint val="50000"/>
              </a:schemeClr>
            </a:lnRef>
          </a:right>
          <a:top>
            <a:lnRef idx="1">
              <a:schemeClr val="accent4">
                <a:tint val="50000"/>
              </a:schemeClr>
            </a:lnRef>
          </a:top>
          <a:bottom>
            <a:lnRef idx="1">
              <a:schemeClr val="accent4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8A107856-5554-42FB-B03E-39F5DBC370BA}" styleName="Средний стиль 4 — акцент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4660"/>
  </p:normalViewPr>
  <p:slideViewPr>
    <p:cSldViewPr snapToGrid="0" showGuides="1">
      <p:cViewPr varScale="1">
        <p:scale>
          <a:sx n="96" d="100"/>
          <a:sy n="96" d="100"/>
        </p:scale>
        <p:origin x="450" y="18"/>
      </p:cViewPr>
      <p:guideLst>
        <p:guide orient="horz" pos="2137"/>
        <p:guide pos="2903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9D36E83-F8F4-4219-8D8D-474D8D17B18E}" type="datetimeFigureOut">
              <a:rPr lang="ru-RU" smtClean="0"/>
              <a:t>21.04.2019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EB88EFF-9543-4508-A373-1DBB7450B7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22759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FD14E-04F0-4273-99E5-9BC5DC3DA930}" type="datetimeFigureOut">
              <a:rPr lang="ru-RU" smtClean="0"/>
              <a:t>21.04.2019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896D3C-41EB-42C2-A5F2-3068FDFE3DC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21006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FD14E-04F0-4273-99E5-9BC5DC3DA930}" type="datetimeFigureOut">
              <a:rPr lang="ru-RU" smtClean="0"/>
              <a:t>21.04.2019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896D3C-41EB-42C2-A5F2-3068FDFE3DC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23076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FD14E-04F0-4273-99E5-9BC5DC3DA930}" type="datetimeFigureOut">
              <a:rPr lang="ru-RU" smtClean="0"/>
              <a:t>21.04.2019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896D3C-41EB-42C2-A5F2-3068FDFE3DC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57455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FD14E-04F0-4273-99E5-9BC5DC3DA930}" type="datetimeFigureOut">
              <a:rPr lang="ru-RU" smtClean="0"/>
              <a:t>21.04.2019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896D3C-41EB-42C2-A5F2-3068FDFE3DC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31946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FD14E-04F0-4273-99E5-9BC5DC3DA930}" type="datetimeFigureOut">
              <a:rPr lang="ru-RU" smtClean="0"/>
              <a:t>21.04.2019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896D3C-41EB-42C2-A5F2-3068FDFE3DC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44075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FD14E-04F0-4273-99E5-9BC5DC3DA930}" type="datetimeFigureOut">
              <a:rPr lang="ru-RU" smtClean="0"/>
              <a:t>21.04.2019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896D3C-41EB-42C2-A5F2-3068FDFE3DC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13779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FD14E-04F0-4273-99E5-9BC5DC3DA930}" type="datetimeFigureOut">
              <a:rPr lang="ru-RU" smtClean="0"/>
              <a:t>21.04.2019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896D3C-41EB-42C2-A5F2-3068FDFE3DC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44210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FD14E-04F0-4273-99E5-9BC5DC3DA930}" type="datetimeFigureOut">
              <a:rPr lang="ru-RU" smtClean="0"/>
              <a:t>21.04.2019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896D3C-41EB-42C2-A5F2-3068FDFE3DC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53655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FD14E-04F0-4273-99E5-9BC5DC3DA930}" type="datetimeFigureOut">
              <a:rPr lang="ru-RU" smtClean="0"/>
              <a:t>21.04.2019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896D3C-41EB-42C2-A5F2-3068FDFE3DC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75796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FD14E-04F0-4273-99E5-9BC5DC3DA930}" type="datetimeFigureOut">
              <a:rPr lang="ru-RU" smtClean="0"/>
              <a:t>21.04.2019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896D3C-41EB-42C2-A5F2-3068FDFE3DC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76764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FD14E-04F0-4273-99E5-9BC5DC3DA930}" type="datetimeFigureOut">
              <a:rPr lang="ru-RU" smtClean="0"/>
              <a:t>21.04.2019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896D3C-41EB-42C2-A5F2-3068FDFE3DC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28076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6FD14E-04F0-4273-99E5-9BC5DC3DA930}" type="datetimeFigureOut">
              <a:rPr lang="ru-RU" smtClean="0"/>
              <a:t>21.04.2019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896D3C-41EB-42C2-A5F2-3068FDFE3DC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84010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3.png"/><Relationship Id="rId7" Type="http://schemas.microsoft.com/office/2007/relationships/hdphoto" Target="../media/hdphoto1.wdp"/><Relationship Id="rId12" Type="http://schemas.microsoft.com/office/2007/relationships/hdphoto" Target="../media/hdphoto3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1" Type="http://schemas.openxmlformats.org/officeDocument/2006/relationships/image" Target="../media/image8.png"/><Relationship Id="rId5" Type="http://schemas.openxmlformats.org/officeDocument/2006/relationships/image" Target="../media/image4.png"/><Relationship Id="rId10" Type="http://schemas.openxmlformats.org/officeDocument/2006/relationships/image" Target="../media/image7.png"/><Relationship Id="rId4" Type="http://schemas.openxmlformats.org/officeDocument/2006/relationships/slide" Target="slide2.xml"/><Relationship Id="rId9" Type="http://schemas.microsoft.com/office/2007/relationships/hdphoto" Target="../media/hdphoto2.wdp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3.png"/><Relationship Id="rId7" Type="http://schemas.microsoft.com/office/2007/relationships/hdphoto" Target="../media/hdphoto4.wdp"/><Relationship Id="rId12" Type="http://schemas.microsoft.com/office/2007/relationships/hdphoto" Target="../media/hdphoto3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11" Type="http://schemas.openxmlformats.org/officeDocument/2006/relationships/image" Target="../media/image8.png"/><Relationship Id="rId5" Type="http://schemas.openxmlformats.org/officeDocument/2006/relationships/image" Target="../media/image4.png"/><Relationship Id="rId10" Type="http://schemas.microsoft.com/office/2007/relationships/hdphoto" Target="../media/hdphoto2.wdp"/><Relationship Id="rId4" Type="http://schemas.openxmlformats.org/officeDocument/2006/relationships/slide" Target="slide2.xml"/><Relationship Id="rId9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30" t="2604" r="2128" b="2755"/>
          <a:stretch/>
        </p:blipFill>
        <p:spPr>
          <a:xfrm>
            <a:off x="0" y="0"/>
            <a:ext cx="9164266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984960" y="1674281"/>
            <a:ext cx="7247106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rgbClr val="C00000"/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ОЗНАКОМЛЕНИЕ </a:t>
            </a:r>
          </a:p>
          <a:p>
            <a:pPr algn="ctr"/>
            <a:r>
              <a:rPr lang="ru-RU" sz="36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rgbClr val="C00000"/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С ОКРУЖАЮЩИМ МИРОМ</a:t>
            </a:r>
          </a:p>
          <a:p>
            <a:pPr algn="ctr"/>
            <a:endParaRPr lang="ru-RU" dirty="0">
              <a:solidFill>
                <a:srgbClr val="C00000"/>
              </a:solidFill>
            </a:endParaRPr>
          </a:p>
          <a:p>
            <a:pPr algn="ctr"/>
            <a:r>
              <a:rPr lang="ru-RU" dirty="0" smtClean="0"/>
              <a:t> </a:t>
            </a:r>
          </a:p>
          <a:p>
            <a:pPr algn="ctr"/>
            <a:r>
              <a:rPr lang="ru-RU" sz="60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rgbClr val="C00000"/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ОВОЩИ И ФРУКТЫ</a:t>
            </a:r>
            <a:endParaRPr lang="ru-RU" sz="6000" b="1" dirty="0">
              <a:ln w="13462">
                <a:solidFill>
                  <a:schemeClr val="bg1"/>
                </a:solidFill>
                <a:prstDash val="solid"/>
              </a:ln>
              <a:solidFill>
                <a:srgbClr val="C00000"/>
              </a:solidFill>
              <a:effectLst>
                <a:outerShdw dist="38100" dir="2700000" algn="bl" rotWithShape="0">
                  <a:schemeClr val="accent5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335252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Рисунок 12"/>
          <p:cNvPicPr>
            <a:picLocks noChangeAspect="1"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16" name="Рисунок 15">
            <a:hlinkClick r:id="" action="ppaction://noaction"/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4890" y="6151770"/>
            <a:ext cx="759110" cy="759110"/>
          </a:xfrm>
          <a:prstGeom prst="rect">
            <a:avLst/>
          </a:prstGeom>
        </p:spPr>
      </p:pic>
      <p:pic>
        <p:nvPicPr>
          <p:cNvPr id="17" name="Рисунок 16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09192" y="5301818"/>
            <a:ext cx="510506" cy="510506"/>
          </a:xfrm>
          <a:prstGeom prst="rect">
            <a:avLst/>
          </a:prstGeom>
        </p:spPr>
      </p:pic>
      <p:pic>
        <p:nvPicPr>
          <p:cNvPr id="4098" name="Picture 2" descr="F:\конкурс\f1dd8334d75292447e9e50e44d4dc016.jpg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22423" b="98196" l="4787" r="34043">
                        <a14:foregroundMark x1="8333" y1="26031" x2="8333" y2="26031"/>
                        <a14:foregroundMark x1="9752" y1="29124" x2="9752" y2="29124"/>
                        <a14:foregroundMark x1="12943" y1="28351" x2="13652" y2="30412"/>
                        <a14:foregroundMark x1="13830" y1="30412" x2="15071" y2="31701"/>
                        <a14:foregroundMark x1="15957" y1="31186" x2="18617" y2="31701"/>
                        <a14:foregroundMark x1="24645" y1="25773" x2="24645" y2="25773"/>
                        <a14:foregroundMark x1="25532" y1="26546" x2="25532" y2="26546"/>
                        <a14:foregroundMark x1="27660" y1="32990" x2="27660" y2="32990"/>
                        <a14:foregroundMark x1="28191" y1="27320" x2="28191" y2="27320"/>
                        <a14:foregroundMark x1="22872" y1="24742" x2="21277" y2="25773"/>
                        <a14:foregroundMark x1="20390" y1="26031" x2="19504" y2="26031"/>
                        <a14:foregroundMark x1="14362" y1="25773" x2="14362" y2="25773"/>
                        <a14:foregroundMark x1="10638" y1="26031" x2="10638" y2="26031"/>
                        <a14:foregroundMark x1="7979" y1="27835" x2="7979" y2="27835"/>
                        <a14:foregroundMark x1="28901" y1="27835" x2="28901" y2="27835"/>
                        <a14:foregroundMark x1="25532" y1="32990" x2="25532" y2="32990"/>
                        <a14:foregroundMark x1="28901" y1="24742" x2="28901" y2="24742"/>
                        <a14:foregroundMark x1="30674" y1="25773" x2="30674" y2="25773"/>
                        <a14:foregroundMark x1="12589" y1="24485" x2="12589" y2="24485"/>
                        <a14:foregroundMark x1="10106" y1="25258" x2="10106" y2="25258"/>
                        <a14:foregroundMark x1="7801" y1="25773" x2="7801" y2="25773"/>
                        <a14:foregroundMark x1="10993" y1="26546" x2="10993" y2="26546"/>
                        <a14:foregroundMark x1="11348" y1="24227" x2="11348" y2="24227"/>
                        <a14:foregroundMark x1="7447" y1="24227" x2="7270" y2="25258"/>
                        <a14:foregroundMark x1="29965" y1="26289" x2="29965" y2="26289"/>
                        <a14:foregroundMark x1="6738" y1="25773" x2="6738" y2="2577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177" t="21845" r="65596" b="3075"/>
          <a:stretch/>
        </p:blipFill>
        <p:spPr bwMode="auto">
          <a:xfrm>
            <a:off x="3563877" y="754520"/>
            <a:ext cx="2016246" cy="34452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8" cstate="print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7473" y="4672751"/>
            <a:ext cx="1846754" cy="176864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496295" y="4364487"/>
            <a:ext cx="2151410" cy="2076904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11" cstate="print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backgroundRemoval t="47955" b="94091" l="50883" r="89888"/>
                    </a14:imgEffect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0501" t="46432" r="10634" b="7653"/>
          <a:stretch/>
        </p:blipFill>
        <p:spPr>
          <a:xfrm>
            <a:off x="638653" y="4429169"/>
            <a:ext cx="2338009" cy="1952016"/>
          </a:xfrm>
          <a:prstGeom prst="rect">
            <a:avLst/>
          </a:prstGeom>
        </p:spPr>
      </p:pic>
      <p:sp>
        <p:nvSpPr>
          <p:cNvPr id="11" name="Прямоугольник 10"/>
          <p:cNvSpPr/>
          <p:nvPr/>
        </p:nvSpPr>
        <p:spPr>
          <a:xfrm>
            <a:off x="1130338" y="176258"/>
            <a:ext cx="703307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Из какого овоща заготовка в банке?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914053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5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6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7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8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9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4" dur="2000" fill="hold"/>
                                        <p:tgtEl>
                                          <p:spTgt spid="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Рисунок 12"/>
          <p:cNvPicPr>
            <a:picLocks noChangeAspect="1"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16" name="Рисунок 15">
            <a:hlinkClick r:id="" action="ppaction://noaction"/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4890" y="6151770"/>
            <a:ext cx="759110" cy="759110"/>
          </a:xfrm>
          <a:prstGeom prst="rect">
            <a:avLst/>
          </a:prstGeom>
        </p:spPr>
      </p:pic>
      <p:pic>
        <p:nvPicPr>
          <p:cNvPr id="17" name="Рисунок 16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09192" y="5301818"/>
            <a:ext cx="510506" cy="510506"/>
          </a:xfrm>
          <a:prstGeom prst="rect">
            <a:avLst/>
          </a:prstGeom>
        </p:spPr>
      </p:pic>
      <p:pic>
        <p:nvPicPr>
          <p:cNvPr id="9218" name="Picture 2" descr="F:\конкурс\варенье\e1a6a4b2512008108e630db3f0ab7851.jpg"/>
          <p:cNvPicPr>
            <a:picLocks noChangeAspect="1" noChangeArrowheads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0" b="97667" l="0" r="98544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05352" y="959726"/>
            <a:ext cx="2053130" cy="29899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1802" y="4007446"/>
            <a:ext cx="2342935" cy="22634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9" cstate="print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7378" y="4274837"/>
            <a:ext cx="2084222" cy="1996064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 rotWithShape="1">
          <a:blip r:embed="rId11" cstate="print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backgroundRemoval t="47955" b="94091" l="50883" r="89888"/>
                    </a14:imgEffect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0501" t="46432" r="10634" b="7653"/>
          <a:stretch/>
        </p:blipFill>
        <p:spPr>
          <a:xfrm>
            <a:off x="5825402" y="4333967"/>
            <a:ext cx="2338009" cy="1952016"/>
          </a:xfrm>
          <a:prstGeom prst="rect">
            <a:avLst/>
          </a:prstGeom>
        </p:spPr>
      </p:pic>
      <p:sp>
        <p:nvSpPr>
          <p:cNvPr id="12" name="Прямоугольник 11"/>
          <p:cNvSpPr/>
          <p:nvPr/>
        </p:nvSpPr>
        <p:spPr>
          <a:xfrm>
            <a:off x="1130338" y="176258"/>
            <a:ext cx="703307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Из какого овоща заготовка в банке?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3135302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5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6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7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8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9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4" dur="2000" fill="hold"/>
                                        <p:tgtEl>
                                          <p:spTgt spid="9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2461</TotalTime>
  <Words>22</Words>
  <Application>Microsoft Office PowerPoint</Application>
  <PresentationFormat>Экран (4:3)</PresentationFormat>
  <Paragraphs>7</Paragraphs>
  <Slides>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212</cp:revision>
  <dcterms:created xsi:type="dcterms:W3CDTF">2019-02-16T06:20:40Z</dcterms:created>
  <dcterms:modified xsi:type="dcterms:W3CDTF">2019-04-21T05:40:11Z</dcterms:modified>
</cp:coreProperties>
</file>