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5" r:id="rId2"/>
    <p:sldId id="278" r:id="rId3"/>
    <p:sldId id="279" r:id="rId4"/>
    <p:sldId id="280" r:id="rId5"/>
    <p:sldId id="302" r:id="rId6"/>
    <p:sldId id="282" r:id="rId7"/>
    <p:sldId id="283" r:id="rId8"/>
    <p:sldId id="298" r:id="rId9"/>
    <p:sldId id="285" r:id="rId10"/>
    <p:sldId id="257" r:id="rId11"/>
    <p:sldId id="258" r:id="rId12"/>
    <p:sldId id="299" r:id="rId13"/>
    <p:sldId id="286" r:id="rId14"/>
    <p:sldId id="287" r:id="rId15"/>
    <p:sldId id="289" r:id="rId16"/>
    <p:sldId id="291" r:id="rId17"/>
    <p:sldId id="300" r:id="rId18"/>
    <p:sldId id="301" r:id="rId19"/>
    <p:sldId id="293" r:id="rId20"/>
    <p:sldId id="294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F17608-17B5-4A0D-8925-E433FF01ED04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3F6B77-95DE-4454-9FD7-58F62A095C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fg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8081145" cy="6135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0353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0"/>
            <a:ext cx="8352928" cy="6858000"/>
          </a:xfrm>
        </p:spPr>
      </p:pic>
    </p:spTree>
    <p:extLst>
      <p:ext uri="{BB962C8B-B14F-4D97-AF65-F5344CB8AC3E}">
        <p14:creationId xmlns:p14="http://schemas.microsoft.com/office/powerpoint/2010/main" xmlns="" val="2881290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3481692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g\Desktop\voskr_foma-lebedev_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fg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fg\Desktop\32649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551090"/>
            <a:ext cx="7416824" cy="63069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836712"/>
            <a:ext cx="7548330" cy="5661248"/>
          </a:xfrm>
        </p:spPr>
      </p:pic>
    </p:spTree>
    <p:extLst>
      <p:ext uri="{BB962C8B-B14F-4D97-AF65-F5344CB8AC3E}">
        <p14:creationId xmlns:p14="http://schemas.microsoft.com/office/powerpoint/2010/main" xmlns="" val="41761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72051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fg\Desktop\maria_magdalini_pasx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88640"/>
            <a:ext cx="7724256" cy="6327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g\Desktop\IMG_4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92696"/>
            <a:ext cx="8144110" cy="5645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858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fg\Desktop\2fons.ru-713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5252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g\Desktop\etot-prekrasnii-mi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fg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036496" cy="6597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741368"/>
          </a:xfrm>
        </p:spPr>
      </p:pic>
    </p:spTree>
    <p:extLst>
      <p:ext uri="{BB962C8B-B14F-4D97-AF65-F5344CB8AC3E}">
        <p14:creationId xmlns:p14="http://schemas.microsoft.com/office/powerpoint/2010/main" xmlns="" val="1503336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fg\Desktop\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fg\Desktop\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36496" cy="6741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g\Desktop\67676767666666666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67385"/>
            <a:ext cx="7200800" cy="6157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fg\Desktop\8457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fg\Desktop\71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0"/>
            <a:ext cx="7560840" cy="66063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g\Desktop\38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404664"/>
            <a:ext cx="8731270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fg\Desktop\20150804_1754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430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Пасхи</dc:title>
  <dc:creator>ira</dc:creator>
  <cp:lastModifiedBy>fg</cp:lastModifiedBy>
  <cp:revision>49</cp:revision>
  <dcterms:created xsi:type="dcterms:W3CDTF">2013-04-22T14:51:16Z</dcterms:created>
  <dcterms:modified xsi:type="dcterms:W3CDTF">2019-04-21T19:14:07Z</dcterms:modified>
</cp:coreProperties>
</file>