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406" autoAdjust="0"/>
  </p:normalViewPr>
  <p:slideViewPr>
    <p:cSldViewPr>
      <p:cViewPr varScale="1">
        <p:scale>
          <a:sx n="60" d="100"/>
          <a:sy n="60" d="100"/>
        </p:scale>
        <p:origin x="-14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1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31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6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42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24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16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2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8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01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5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A6CB7-A301-4084-A40E-9C15C8447A1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6879E-7AA8-4504-84A5-FE9152A3D1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47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260648"/>
            <a:ext cx="4170363" cy="622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410445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Муниципальное бюджетное дошкольное</a:t>
            </a: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бразовательное учреждение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«Детский сад №20 г. Владивостока»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Учим детей  играть с куклой»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Вторая младшая группа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Подготовили: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Горошилова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Е.П.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Шлык Е.В.</a:t>
            </a:r>
          </a:p>
        </p:txBody>
      </p:sp>
    </p:spTree>
    <p:extLst>
      <p:ext uri="{BB962C8B-B14F-4D97-AF65-F5344CB8AC3E}">
        <p14:creationId xmlns:p14="http://schemas.microsoft.com/office/powerpoint/2010/main" val="381095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332656"/>
            <a:ext cx="3857625" cy="6006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2736304" cy="32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30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Благодарим </a:t>
            </a:r>
          </a:p>
          <a:p>
            <a:pPr algn="ctr">
              <a:lnSpc>
                <a:spcPct val="30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 </a:t>
            </a:r>
          </a:p>
          <a:p>
            <a:pPr algn="ctr">
              <a:lnSpc>
                <a:spcPct val="300000"/>
              </a:lnSpc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Внимание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6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-356651"/>
            <a:ext cx="43924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Игра с куклой выполняет одну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 важнейших ролей в  развитии ребенка дошкольного возраста. Кукла, будь то народная тряпичная или современная , несомненно, приносит радость ребенку, приучает его к труду, снимает эмоциональное напряжение, помогает проигрывать различные социальные роли и развивать творческие способности. Кукла формирует понимание о красивом и некрасивом, хорошем и плохом, добре и зле, оставляя простор для фантазий и возможности реализации своих идей.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Кукла – доступный и значимый проводник в мир взаимоотношений и быта взрослых; элемент культуры, обеспечивающий связь поколений; фактор благоприятного развития ребенка-дошкольника.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994" b="-7317"/>
          <a:stretch/>
        </p:blipFill>
        <p:spPr>
          <a:xfrm>
            <a:off x="4932040" y="289931"/>
            <a:ext cx="3757410" cy="609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27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4104456" cy="6008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В дошкольном возрасте все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свободное время детей занято игрой. Игра – любимая  деятельность ребенка, но в тоже время она является  средством его воспитания и развития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 осваивает разные виды игр: игры-забавы, игры с сюжетными игрушками, игры-драматизации, дидактические игры. Каждая из них выполняет свою образовательную и обучающую функцию. Все они  способствуют развитию внимания, восприятия, мышления, воображения, речи. Но только игры с куклой – позволяют ребенку познать, понять и освоить первоначальные представления  социального характера.</a:t>
            </a:r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3" y="227225"/>
            <a:ext cx="3884612" cy="60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49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417646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Игры с куклой способствуют приобщению ребенка к элементарным общепринятым нормам и правилам взаимоотношения со сверстниками и взрослыми. Происходит формирование гендерной, семейной, гражданской принадлежности , развитие патриотических чувств.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возрасте 3-4 лет дети учатся играть с куклой. Основными целями  для педагога  в это время являются цели по формированию у детей  игровых действий с куклой  и развитие интереса к играм   с несложным сюжетом.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Потому что именно в этом возрасте происходит зарождение сюжетной ролевой игры.</a:t>
            </a:r>
          </a:p>
          <a:p>
            <a:pPr algn="just"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826802"/>
            <a:ext cx="4176464" cy="1754326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marL="285750" indent="-285750" algn="ctr">
              <a:lnSpc>
                <a:spcPct val="200000"/>
              </a:lnSpc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lnSpc>
                <a:spcPct val="200000"/>
              </a:lnSpc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8891" y="215087"/>
            <a:ext cx="3859213" cy="605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53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396044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Педагог должен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научить детей выполнять последовательно цепочку игровых действий с куклой , сопровождать действия речью, мимикой, жестами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Способствовать развитию умения детей  объединять игровые действия с несложным сюжетом: кукла проснулась, умылась, оделась,  напилась чаю.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Необходимо развивать  совместный  игровой  опыт детей. При этом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риобщать детей к элементарным общепринятым нормам и правилам взаимоотношения со сверстниками и взрослыми.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188640"/>
            <a:ext cx="3857625" cy="618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45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3528" y="404664"/>
            <a:ext cx="40324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Играя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куклой 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узнают  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других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игрушках: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их названии, назначении и использовании.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Знакомятся  с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сервировки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стола,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правилами поведения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столом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Игра способствует развитию знаний о  приеме пищи, пользовании столовыми   приборами  и т.д.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Таким образом, через игру с куклой приобретенные детьми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знания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лучше усваиваются.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когда 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 учат»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чему - то свою куклу,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уже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никогда 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поступят наоборот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174203"/>
            <a:ext cx="3857625" cy="621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1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4032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Восприятие и речь детей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также формируются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процессе действий с  куклой.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Кукла занимает одно из главенствующих положений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жизни каждого ребенка, потому как кукла - есть уменьшенная копия человека. Игры  с куклой     ценны тем, что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них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связывается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действием. Играют  с куклой  не только девочки, но и мальчики : кормят и лечат, носят на руках и баюкают , совершенно не отставая в умениях и активности от своих сверстниц.  Ведь кукла помогает развитию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человеческих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качеств и проявлений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ребенке.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8643" y="188640"/>
            <a:ext cx="3857625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6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48681"/>
            <a:ext cx="3600400" cy="411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Знания полученные в игре с куклой  помогают детям объединять игровые действия с несложным сюжетом: кукла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ложится спать,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гуляет 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ест кашу .</a:t>
            </a:r>
          </a:p>
          <a:p>
            <a:pPr algn="just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игре дети учатся взаимодействовать  со сверстниками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Игры с куклой способствуют приобщению ребенка к элементарным общепринятым нормам и правилам взаимоотношения со сверстниками и взрослыми.</a:t>
            </a:r>
          </a:p>
          <a:p>
            <a:pPr algn="just">
              <a:lnSpc>
                <a:spcPct val="15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485" b="-8618"/>
          <a:stretch/>
        </p:blipFill>
        <p:spPr>
          <a:xfrm>
            <a:off x="4817660" y="300251"/>
            <a:ext cx="4116021" cy="653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9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620689"/>
            <a:ext cx="3744416" cy="2633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Игра с куклой способствует развитию умения детей  принимать и последовательно менять игровые роли, реализовывать их через действия с предметами и ролевую речь, вступая в ролевое взаимодействие с партнёром-сверстником.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319461"/>
            <a:ext cx="3857625" cy="621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8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623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12</cp:revision>
  <dcterms:created xsi:type="dcterms:W3CDTF">2019-01-27T08:15:31Z</dcterms:created>
  <dcterms:modified xsi:type="dcterms:W3CDTF">2019-04-21T00:50:59Z</dcterms:modified>
</cp:coreProperties>
</file>