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65" r:id="rId5"/>
    <p:sldId id="257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09C8D-6A9E-4E9F-8D9B-313458000562}" type="datetimeFigureOut">
              <a:rPr lang="ru-RU" smtClean="0"/>
              <a:pPr/>
              <a:t>28.01.2018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7FCBA-358F-4267-B5D7-11660091A4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52;&#1077;&#1090;&#1086;&#1076;.&#1082;&#1072;&#1073;&#1080;&#1085;&#1077;&#1090;%20&#1050;&#1088;&#1072;&#1089;&#1080;&#1083;&#1100;&#1085;&#1080;&#1082;&#1086;&#1074;&#1072;\&#1043;&#1088;&#1080;&#1075;\Klassika_dlya_detej_-_Edvard_Grig_Utro_v_lesu_iz_syuity_Per_Gyunt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1"/>
            <a:ext cx="7000924" cy="642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«Детский сад № 54 «Радуга» г. Воркута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00166" y="3786190"/>
            <a:ext cx="7000924" cy="6429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Monotype Corsiva" pitchFamily="66" charset="0"/>
                <a:ea typeface="+mj-ea"/>
                <a:cs typeface="Times New Roman" pitchFamily="18" charset="0"/>
              </a:rPr>
              <a:t>Красильникова Вероника Владимировна,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                                       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Музыкальный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Times New Roman" pitchFamily="18" charset="0"/>
              </a:rPr>
              <a:t> руководитель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71612"/>
            <a:ext cx="7400932" cy="13573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«Знакомим дошкольников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с творчеством Э Грига»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 b="93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User\Desktop\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66"/>
            <a:ext cx="7286676" cy="5465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214554"/>
            <a:ext cx="7772400" cy="214314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Эдвард Хагеруп Григ – норвежский композитор, певец народной природы Норвегии. ...Сказочно прекрасна и величава Норвегия – северная страна, край скал и фьордов, ослепительно блестящих горных вершин и волшебного северного сияния. Богата и своеобразна народная музыка - песни, танцы, увлекательные древние сказания, легенды. Народное творчество Григ считал источником своего вдохновения. «Я записал народную музыку своей страны», - говорил он.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Мама композитора была пианисткой.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Впервые Э.Григ сел за инструмент в 4 года.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Классические пьесы Грига часто исполняют в различных художественных и культурных мероприятиях.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Имя Грига стало символом норвежской музыки. Самое значительное произведение Грига - музыка к драме Генрика Ибсена «Пер Гюнт».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Ей сопутствовал огромный успех.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Этот исторический спектакль стал началом мировой славы драматурга и композитора.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lue-piano.jpg"/>
          <p:cNvPicPr>
            <a:picLocks noChangeAspect="1" noChangeArrowheads="1"/>
          </p:cNvPicPr>
          <p:nvPr/>
        </p:nvPicPr>
        <p:blipFill>
          <a:blip r:embed="rId3" cstate="print"/>
          <a:srcRect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User\Desktop\img6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42852"/>
            <a:ext cx="7715303" cy="5786478"/>
          </a:xfrm>
          <a:prstGeom prst="rect">
            <a:avLst/>
          </a:prstGeom>
          <a:noFill/>
        </p:spPr>
      </p:pic>
      <p:pic>
        <p:nvPicPr>
          <p:cNvPr id="6" name="Klassika_dlya_detej_-_Edvard_Grig_Utro_v_lesu_iz_syuity_Per_Gyu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0000" numSld="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 b="729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C:\Users\User\Desktop\570167_(www.Gde-Fon.com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04"/>
            <a:ext cx="8686861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User\Desktop\27960301560_e7ff9252b8_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66"/>
            <a:ext cx="8620936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 b="83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User\Desktop\89776_original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8208269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User\Desktop\e3794de65de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14290"/>
            <a:ext cx="7459610" cy="5314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lue-pi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User\Desktop\picfull2_52f5fc17104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4290"/>
            <a:ext cx="7520640" cy="5405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92</Words>
  <Application>Microsoft Office PowerPoint</Application>
  <PresentationFormat>Экран (4:3)</PresentationFormat>
  <Paragraphs>6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Эдвард Хагеруп Григ – норвежский композитор, певец народной природы Норвегии. ...Сказочно прекрасна и величава Норвегия – северная страна, край скал и фьордов, ослепительно блестящих горных вершин и волшебного северного сияния. Богата и своеобразна народная музыка - песни, танцы, увлекательные древние сказания, легенды. Народное творчество Григ считал источником своего вдохновения. «Я записал народную музыку своей страны», - говорил он.  Мама композитора была пианисткой.  Впервые Э.Григ сел за инструмент в 4 года. Классические пьесы Грига часто исполняют в различных художественных и культурных мероприятиях.  Имя Грига стало символом норвежской музыки. Самое значительное произведение Грига - музыка к драме Генрика Ибсена «Пер Гюнт».  Ей сопутствовал огромный успех.  Этот исторический спектакль стал началом мировой славы драматурга и композитора.   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GYPNORION</cp:lastModifiedBy>
  <cp:revision>11</cp:revision>
  <dcterms:created xsi:type="dcterms:W3CDTF">2018-01-23T19:01:56Z</dcterms:created>
  <dcterms:modified xsi:type="dcterms:W3CDTF">2018-01-28T20:03:20Z</dcterms:modified>
</cp:coreProperties>
</file>