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A5616-CED9-4DAA-89CB-C50CF33951CE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63120-C82C-4241-A8A1-38633E8EE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52;&#1077;&#1090;&#1086;&#1076;.&#1082;&#1072;&#1073;&#1080;&#1085;&#1077;&#1090;%20&#1050;&#1088;&#1072;&#1089;&#1080;&#1083;&#1100;&#1085;&#1080;&#1082;&#1086;&#1074;&#1072;\&#1057;&#1080;&#1084;&#1092;&#1086;&#1085;&#1080;&#1095;&#1077;&#1089;&#1082;&#1080;&#1081;%20&#1086;&#1088;&#1082;&#1077;&#1089;&#1090;&#1088;\Bolshoj_Simfonicheskij_Orkestr_im_-_G_Sviridov_Sneg_idyot_Noch_Animate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52;&#1077;&#1090;&#1086;&#1076;.&#1082;&#1072;&#1073;&#1080;&#1085;&#1077;&#1090;%20&#1050;&#1088;&#1072;&#1089;&#1080;&#1083;&#1100;&#1085;&#1080;&#1082;&#1086;&#1074;&#1072;\&#1053;&#1072;&#1088;&#1086;&#1076;&#1085;&#1099;&#1081;%20&#1086;&#1088;&#1082;&#1077;&#1089;&#1090;&#1088;\Russkaya_narodnaya_-_Verba_verbochka_russkaya_narodnaya_x_minus_org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2" Type="http://schemas.openxmlformats.org/officeDocument/2006/relationships/audio" Target="file:///C:\Users\&#1040;&#1076;&#1084;&#1080;&#1085;&#1080;&#1089;&#1090;&#1088;&#1072;&#1090;&#1086;&#1088;\Desktop\&#1052;&#1077;&#1090;&#1086;&#1076;.&#1082;&#1072;&#1073;&#1080;&#1085;&#1077;&#1090;%20&#1050;&#1088;&#1072;&#1089;&#1080;&#1083;&#1100;&#1085;&#1080;&#1082;&#1086;&#1074;&#1072;\&#1064;&#1091;&#1084;&#1086;&#1074;&#1086;&#1081;%20&#1086;&#1088;&#1082;&#1077;&#1089;&#1090;&#1088;\SHumovoj_orkestr_-_Dlya_malyshej.mp3" TargetMode="External"/><Relationship Id="rId1" Type="http://schemas.openxmlformats.org/officeDocument/2006/relationships/audio" Target="file:///C:\Users\User\Desktop\&#1064;&#1091;&#1084;&#1086;&#1074;&#1086;&#1081;%20&#1086;&#1088;&#1082;&#1077;&#1089;&#1090;&#1088;\SHumovoj_orkestr_-_Dlya_malyshej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Music-Consideration-Powerpoint-Backgrounds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-285776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"/>
            <a:ext cx="7000924" cy="642917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Monotype Corsiva" pitchFamily="66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8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1800" b="1" dirty="0" smtClean="0">
                <a:latin typeface="Monotype Corsiva" pitchFamily="66" charset="0"/>
                <a:cs typeface="Times New Roman" pitchFamily="18" charset="0"/>
              </a:rPr>
              <a:t>«Детский сад № 54 «Радуга» г. Воркута</a:t>
            </a:r>
            <a:endParaRPr lang="ru-RU" sz="18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000240"/>
            <a:ext cx="64008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«Знакомим дошкольников с оркестром»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00298" y="3786190"/>
            <a:ext cx="7000924" cy="642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Monotype Corsiva" pitchFamily="66" charset="0"/>
                <a:ea typeface="+mj-ea"/>
                <a:cs typeface="Times New Roman" pitchFamily="18" charset="0"/>
              </a:rPr>
              <a:t>Красильникова Вероника Владимировна,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                                       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Музыкальный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 руководитель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Bolshoj_Simfonicheskij_Orkestr_im_-_G_Sviridov_Sneg_idyot_Noch_Anima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9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User\Desktop\Music-Consideration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C:\Users\User\Desktop\инструменты симфонического оркестра.jpg"/>
          <p:cNvPicPr>
            <a:picLocks noChangeAspect="1" noChangeArrowheads="1"/>
          </p:cNvPicPr>
          <p:nvPr/>
        </p:nvPicPr>
        <p:blipFill>
          <a:blip r:embed="rId3" cstate="print"/>
          <a:srcRect l="3604" t="5105" r="3604" b="7207"/>
          <a:stretch>
            <a:fillRect/>
          </a:stretch>
        </p:blipFill>
        <p:spPr bwMode="auto">
          <a:xfrm>
            <a:off x="857224" y="785794"/>
            <a:ext cx="735811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38.jpg"/>
          <p:cNvPicPr>
            <a:picLocks noChangeAspect="1" noChangeArrowheads="1"/>
          </p:cNvPicPr>
          <p:nvPr/>
        </p:nvPicPr>
        <p:blipFill>
          <a:blip r:embed="rId3" cstate="print"/>
          <a:srcRect b="87500"/>
          <a:stretch>
            <a:fillRect/>
          </a:stretch>
        </p:blipFill>
        <p:spPr bwMode="auto">
          <a:xfrm>
            <a:off x="0" y="0"/>
            <a:ext cx="9144000" cy="8572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Оркестр народных инструментов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User\Desktop\22-okt-rus-uzory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063617"/>
            <a:ext cx="8429684" cy="4794383"/>
          </a:xfrm>
          <a:prstGeom prst="rect">
            <a:avLst/>
          </a:prstGeom>
          <a:noFill/>
        </p:spPr>
      </p:pic>
      <p:pic>
        <p:nvPicPr>
          <p:cNvPr id="7" name="Russkaya_narodnaya_-_Verba_verbochka_russkaya_narodnaya_x_minus_or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Music-Consideration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36000" cy="6477000"/>
          </a:xfrm>
          <a:prstGeom prst="rect">
            <a:avLst/>
          </a:prstGeom>
          <a:noFill/>
        </p:spPr>
      </p:pic>
      <p:pic>
        <p:nvPicPr>
          <p:cNvPr id="5123" name="Picture 3" descr="C:\Users\User\Desktop\img3.jpg"/>
          <p:cNvPicPr>
            <a:picLocks noChangeAspect="1" noChangeArrowheads="1"/>
          </p:cNvPicPr>
          <p:nvPr/>
        </p:nvPicPr>
        <p:blipFill>
          <a:blip r:embed="rId3" cstate="print"/>
          <a:srcRect l="-1948" t="19481"/>
          <a:stretch>
            <a:fillRect/>
          </a:stretch>
        </p:blipFill>
        <p:spPr bwMode="auto">
          <a:xfrm>
            <a:off x="857224" y="1714488"/>
            <a:ext cx="7477145" cy="44291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371600" y="500042"/>
            <a:ext cx="7772400" cy="1112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Инструменты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народного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оркестра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38.jpg"/>
          <p:cNvPicPr>
            <a:picLocks noChangeAspect="1" noChangeArrowheads="1"/>
          </p:cNvPicPr>
          <p:nvPr/>
        </p:nvPicPr>
        <p:blipFill>
          <a:blip r:embed="rId4" cstate="print"/>
          <a:srcRect b="87500"/>
          <a:stretch>
            <a:fillRect/>
          </a:stretch>
        </p:blipFill>
        <p:spPr bwMode="auto">
          <a:xfrm>
            <a:off x="0" y="0"/>
            <a:ext cx="9144000" cy="8572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Оркестр шумовых инструментов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p376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210065"/>
            <a:ext cx="7858180" cy="4420226"/>
          </a:xfrm>
          <a:prstGeom prst="rect">
            <a:avLst/>
          </a:prstGeom>
          <a:noFill/>
        </p:spPr>
      </p:pic>
      <p:pic>
        <p:nvPicPr>
          <p:cNvPr id="6" name="SHumovoj_orkestr_-_Dlya_malyshe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SHumovoj_orkestr_-_Dlya_malyshej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2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928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92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Music-Consideration-Backgrou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 descr="C:\Users\User\Desktop\85178166ad4a549d1ab396b5e478017d6aa104a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214422"/>
            <a:ext cx="6596066" cy="494705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371600" y="500042"/>
            <a:ext cx="7772400" cy="1112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Инструменты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шумового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оркестра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30</Words>
  <Application>Microsoft Office PowerPoint</Application>
  <PresentationFormat>Экран (4:3)</PresentationFormat>
  <Paragraphs>8</Paragraphs>
  <Slides>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Муниципальное бюджетное дошкольное образовательное учреждение «Детский сад № 54 «Радуга» г. Воркута</vt:lpstr>
      <vt:lpstr>Слайд 2</vt:lpstr>
      <vt:lpstr>Слайд 3</vt:lpstr>
      <vt:lpstr>Оркестр народных инструментов</vt:lpstr>
      <vt:lpstr>Слайд 5</vt:lpstr>
      <vt:lpstr>Оркестр шумовых инструментов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GYPNORION</cp:lastModifiedBy>
  <cp:revision>17</cp:revision>
  <dcterms:created xsi:type="dcterms:W3CDTF">2018-01-23T17:33:06Z</dcterms:created>
  <dcterms:modified xsi:type="dcterms:W3CDTF">2018-01-28T19:50:08Z</dcterms:modified>
</cp:coreProperties>
</file>