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8" r:id="rId3"/>
    <p:sldId id="271" r:id="rId4"/>
    <p:sldId id="262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EA6-5A8C-4041-8409-D21E01E0F92E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95D4-7DB1-4E4B-A386-006E0EF104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803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EA6-5A8C-4041-8409-D21E01E0F92E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95D4-7DB1-4E4B-A386-006E0EF104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178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EA6-5A8C-4041-8409-D21E01E0F92E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95D4-7DB1-4E4B-A386-006E0EF104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8734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EA6-5A8C-4041-8409-D21E01E0F92E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95D4-7DB1-4E4B-A386-006E0EF104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148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EA6-5A8C-4041-8409-D21E01E0F92E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95D4-7DB1-4E4B-A386-006E0EF104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1669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EA6-5A8C-4041-8409-D21E01E0F92E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95D4-7DB1-4E4B-A386-006E0EF104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9286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EA6-5A8C-4041-8409-D21E01E0F92E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95D4-7DB1-4E4B-A386-006E0EF104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150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EA6-5A8C-4041-8409-D21E01E0F92E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95D4-7DB1-4E4B-A386-006E0EF104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022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EA6-5A8C-4041-8409-D21E01E0F92E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95D4-7DB1-4E4B-A386-006E0EF104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242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EA6-5A8C-4041-8409-D21E01E0F92E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95D4-7DB1-4E4B-A386-006E0EF104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078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EA6-5A8C-4041-8409-D21E01E0F92E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95D4-7DB1-4E4B-A386-006E0EF104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875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EA6-5A8C-4041-8409-D21E01E0F92E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95D4-7DB1-4E4B-A386-006E0EF104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444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EA6-5A8C-4041-8409-D21E01E0F92E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95D4-7DB1-4E4B-A386-006E0EF104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681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EA6-5A8C-4041-8409-D21E01E0F92E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95D4-7DB1-4E4B-A386-006E0EF104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763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EA6-5A8C-4041-8409-D21E01E0F92E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95D4-7DB1-4E4B-A386-006E0EF104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256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A1EA6-5A8C-4041-8409-D21E01E0F92E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95D4-7DB1-4E4B-A386-006E0EF104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960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A1EA6-5A8C-4041-8409-D21E01E0F92E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A1B95D4-7DB1-4E4B-A386-006E0EF104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96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0595" y="836712"/>
            <a:ext cx="5826719" cy="2160240"/>
          </a:xfrm>
        </p:spPr>
        <p:txBody>
          <a:bodyPr/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</a:rPr>
              <a:t>Весенняя презентация ГБДОУ комбинированного вида детский сад №30 Красносельского района.</a:t>
            </a:r>
            <a:b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</a:rPr>
              <a:t> Средняя группа №2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4050834"/>
            <a:ext cx="4977602" cy="103434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Воспитатель</a:t>
            </a:r>
          </a:p>
          <a:p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</a:rPr>
              <a:t>Батенькова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Е.С.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028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1a93e5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 descr="hello_html_m34e844e1.jpg"/>
          <p:cNvPicPr>
            <a:picLocks noChangeAspect="1"/>
          </p:cNvPicPr>
          <p:nvPr/>
        </p:nvPicPr>
        <p:blipFill>
          <a:blip r:embed="rId3" cstate="print"/>
          <a:srcRect r="28656" b="41788"/>
          <a:stretch>
            <a:fillRect/>
          </a:stretch>
        </p:blipFill>
        <p:spPr>
          <a:xfrm>
            <a:off x="1403648" y="0"/>
            <a:ext cx="6354150" cy="616530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1a93e5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pic>
        <p:nvPicPr>
          <p:cNvPr id="3" name="Рисунок 2" descr="H9pgOEHNe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556792"/>
            <a:ext cx="6612227" cy="495917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5615" y="620688"/>
            <a:ext cx="701899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Днём Космонавтики!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1a93e5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87624" y="1196752"/>
            <a:ext cx="6780382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Коллективная работа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«Аквариум»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N7o5r8U_Vs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2276872"/>
            <a:ext cx="4248472" cy="3186354"/>
          </a:xfrm>
          <a:prstGeom prst="rect">
            <a:avLst/>
          </a:prstGeom>
        </p:spPr>
      </p:pic>
      <p:pic>
        <p:nvPicPr>
          <p:cNvPr id="5" name="Рисунок 4" descr="KCD9AfgfcU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124744"/>
            <a:ext cx="2268252" cy="3024336"/>
          </a:xfrm>
          <a:prstGeom prst="rect">
            <a:avLst/>
          </a:prstGeom>
        </p:spPr>
      </p:pic>
      <p:pic>
        <p:nvPicPr>
          <p:cNvPr id="6" name="Рисунок 5" descr="uojZJ3lKzDU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32240" y="3645024"/>
            <a:ext cx="2301720" cy="30689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1a93e5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7" name="Рисунок 6" descr="IsBS0r17lG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645024"/>
            <a:ext cx="2211710" cy="2948947"/>
          </a:xfrm>
          <a:prstGeom prst="rect">
            <a:avLst/>
          </a:prstGeom>
        </p:spPr>
      </p:pic>
      <p:pic>
        <p:nvPicPr>
          <p:cNvPr id="3" name="Рисунок 2" descr="CPgILk2tg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980728"/>
            <a:ext cx="2214246" cy="2952328"/>
          </a:xfrm>
          <a:prstGeom prst="rect">
            <a:avLst/>
          </a:prstGeom>
        </p:spPr>
      </p:pic>
      <p:pic>
        <p:nvPicPr>
          <p:cNvPr id="4" name="Рисунок 3" descr="hUxiqSECbf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47664" y="3717032"/>
            <a:ext cx="2124236" cy="2832315"/>
          </a:xfrm>
          <a:prstGeom prst="rect">
            <a:avLst/>
          </a:prstGeom>
        </p:spPr>
      </p:pic>
      <p:pic>
        <p:nvPicPr>
          <p:cNvPr id="5" name="Рисунок 4" descr="UgkzRfAUjOw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03848" y="1340768"/>
            <a:ext cx="2106234" cy="28083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19672" y="548680"/>
            <a:ext cx="584442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Работы на конкурс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Рисунок 7" descr="z8m1W8cOXH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96136" y="1628800"/>
            <a:ext cx="3203848" cy="240288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1a93e5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55776" y="476672"/>
            <a:ext cx="376237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Сажаем лук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hFtksfR-gF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980728"/>
            <a:ext cx="2016224" cy="2688299"/>
          </a:xfrm>
          <a:prstGeom prst="rect">
            <a:avLst/>
          </a:prstGeom>
        </p:spPr>
      </p:pic>
      <p:pic>
        <p:nvPicPr>
          <p:cNvPr id="6" name="Рисунок 5" descr="xSzSlDpG28c.jpg"/>
          <p:cNvPicPr>
            <a:picLocks noChangeAspect="1"/>
          </p:cNvPicPr>
          <p:nvPr/>
        </p:nvPicPr>
        <p:blipFill>
          <a:blip r:embed="rId4" cstate="print"/>
          <a:srcRect b="18467"/>
          <a:stretch>
            <a:fillRect/>
          </a:stretch>
        </p:blipFill>
        <p:spPr>
          <a:xfrm>
            <a:off x="3059832" y="2204864"/>
            <a:ext cx="2808312" cy="2887912"/>
          </a:xfrm>
          <a:prstGeom prst="rect">
            <a:avLst/>
          </a:prstGeom>
        </p:spPr>
      </p:pic>
      <p:pic>
        <p:nvPicPr>
          <p:cNvPr id="7" name="Рисунок 6" descr="PBOitR4gqC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3861048"/>
            <a:ext cx="2031690" cy="2708920"/>
          </a:xfrm>
          <a:prstGeom prst="rect">
            <a:avLst/>
          </a:prstGeom>
        </p:spPr>
      </p:pic>
      <p:pic>
        <p:nvPicPr>
          <p:cNvPr id="8" name="Рисунок 7" descr="HyprzeWUFa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44208" y="764704"/>
            <a:ext cx="2214246" cy="2952328"/>
          </a:xfrm>
          <a:prstGeom prst="rect">
            <a:avLst/>
          </a:prstGeom>
        </p:spPr>
      </p:pic>
      <p:pic>
        <p:nvPicPr>
          <p:cNvPr id="9" name="Рисунок 8" descr="6opauCUrcyM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44208" y="3789040"/>
            <a:ext cx="2160240" cy="28803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91</TotalTime>
  <Words>30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Georgia</vt:lpstr>
      <vt:lpstr>Trebuchet MS</vt:lpstr>
      <vt:lpstr>Wingdings 3</vt:lpstr>
      <vt:lpstr>Аспект</vt:lpstr>
      <vt:lpstr>Весенняя презентация ГБДОУ комбинированного вида детский сад №30 Красносельского района.  Средняя группа №2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Иван Батеньков</cp:lastModifiedBy>
  <cp:revision>14</cp:revision>
  <dcterms:created xsi:type="dcterms:W3CDTF">2019-04-08T16:43:44Z</dcterms:created>
  <dcterms:modified xsi:type="dcterms:W3CDTF">2019-04-21T13:34:53Z</dcterms:modified>
</cp:coreProperties>
</file>