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4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74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3376F-B2B9-4797-B759-D8372F03F721}" type="datetimeFigureOut">
              <a:rPr lang="ru-RU" smtClean="0"/>
              <a:t>17.02.2019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B149C-95C0-44A3-976D-ADBC4B874C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436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3376F-B2B9-4797-B759-D8372F03F721}" type="datetimeFigureOut">
              <a:rPr lang="ru-RU" smtClean="0"/>
              <a:t>17.02.2019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B149C-95C0-44A3-976D-ADBC4B874C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293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3376F-B2B9-4797-B759-D8372F03F721}" type="datetimeFigureOut">
              <a:rPr lang="ru-RU" smtClean="0"/>
              <a:t>17.02.2019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B149C-95C0-44A3-976D-ADBC4B874C18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209184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3376F-B2B9-4797-B759-D8372F03F721}" type="datetimeFigureOut">
              <a:rPr lang="ru-RU" smtClean="0"/>
              <a:t>17.02.2019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B149C-95C0-44A3-976D-ADBC4B874C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5275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3376F-B2B9-4797-B759-D8372F03F721}" type="datetimeFigureOut">
              <a:rPr lang="ru-RU" smtClean="0"/>
              <a:t>17.02.2019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B149C-95C0-44A3-976D-ADBC4B874C18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356909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3376F-B2B9-4797-B759-D8372F03F721}" type="datetimeFigureOut">
              <a:rPr lang="ru-RU" smtClean="0"/>
              <a:t>17.02.2019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B149C-95C0-44A3-976D-ADBC4B874C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56214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3376F-B2B9-4797-B759-D8372F03F721}" type="datetimeFigureOut">
              <a:rPr lang="ru-RU" smtClean="0"/>
              <a:t>17.02.2019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B149C-95C0-44A3-976D-ADBC4B874C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4431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3376F-B2B9-4797-B759-D8372F03F721}" type="datetimeFigureOut">
              <a:rPr lang="ru-RU" smtClean="0"/>
              <a:t>17.02.2019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B149C-95C0-44A3-976D-ADBC4B874C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758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3376F-B2B9-4797-B759-D8372F03F721}" type="datetimeFigureOut">
              <a:rPr lang="ru-RU" smtClean="0"/>
              <a:t>17.02.2019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B149C-95C0-44A3-976D-ADBC4B874C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296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3376F-B2B9-4797-B759-D8372F03F721}" type="datetimeFigureOut">
              <a:rPr lang="ru-RU" smtClean="0"/>
              <a:t>17.02.2019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B149C-95C0-44A3-976D-ADBC4B874C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738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3376F-B2B9-4797-B759-D8372F03F721}" type="datetimeFigureOut">
              <a:rPr lang="ru-RU" smtClean="0"/>
              <a:t>17.02.2019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B149C-95C0-44A3-976D-ADBC4B874C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0105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3376F-B2B9-4797-B759-D8372F03F721}" type="datetimeFigureOut">
              <a:rPr lang="ru-RU" smtClean="0"/>
              <a:t>17.02.2019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B149C-95C0-44A3-976D-ADBC4B874C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83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3376F-B2B9-4797-B759-D8372F03F721}" type="datetimeFigureOut">
              <a:rPr lang="ru-RU" smtClean="0"/>
              <a:t>17.02.2019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B149C-95C0-44A3-976D-ADBC4B874C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780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3376F-B2B9-4797-B759-D8372F03F721}" type="datetimeFigureOut">
              <a:rPr lang="ru-RU" smtClean="0"/>
              <a:t>17.02.2019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B149C-95C0-44A3-976D-ADBC4B874C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620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3376F-B2B9-4797-B759-D8372F03F721}" type="datetimeFigureOut">
              <a:rPr lang="ru-RU" smtClean="0"/>
              <a:t>17.02.2019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B149C-95C0-44A3-976D-ADBC4B874C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918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3376F-B2B9-4797-B759-D8372F03F721}" type="datetimeFigureOut">
              <a:rPr lang="ru-RU" smtClean="0"/>
              <a:t>17.02.2019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B149C-95C0-44A3-976D-ADBC4B874C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897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03376F-B2B9-4797-B759-D8372F03F721}" type="datetimeFigureOut">
              <a:rPr lang="ru-RU" smtClean="0"/>
              <a:t>17.02.2019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7AB149C-95C0-44A3-976D-ADBC4B874C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738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347B62-30C6-47D8-BB93-893D8B34E9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7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Военные профессии</a:t>
            </a:r>
          </a:p>
        </p:txBody>
      </p:sp>
    </p:spTree>
    <p:extLst>
      <p:ext uri="{BB962C8B-B14F-4D97-AF65-F5344CB8AC3E}">
        <p14:creationId xmlns:p14="http://schemas.microsoft.com/office/powerpoint/2010/main" val="14602282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0B72A1B-E783-4868-9036-433423BA2B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660" y="302860"/>
            <a:ext cx="8692896" cy="6402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235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:a16="http://schemas.microsoft.com/office/drawing/2014/main" id="{80EF01A0-192E-4510-874B-96FAAC21C698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8889" y="947738"/>
            <a:ext cx="3927475" cy="55657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21040F7D-295D-4A7B-865D-A6CB435AB884}"/>
              </a:ext>
            </a:extLst>
          </p:cNvPr>
          <p:cNvSpPr/>
          <p:nvPr/>
        </p:nvSpPr>
        <p:spPr>
          <a:xfrm>
            <a:off x="428979" y="462844"/>
            <a:ext cx="4594577" cy="3612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ммми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Подводник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0580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F109F0D-4026-48E0-866D-D32D95FC1F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1266" y="433121"/>
            <a:ext cx="3823936" cy="5765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678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A86F0F30-28A9-4B27-AFF1-C77EAA00F917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8312" y="338667"/>
            <a:ext cx="4492978" cy="6118577"/>
          </a:xfrm>
        </p:spPr>
      </p:pic>
    </p:spTree>
    <p:extLst>
      <p:ext uri="{BB962C8B-B14F-4D97-AF65-F5344CB8AC3E}">
        <p14:creationId xmlns:p14="http://schemas.microsoft.com/office/powerpoint/2010/main" val="1568394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074016FE-1AAF-4161-B70A-930F1BAB09D4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8934" y="508000"/>
            <a:ext cx="3917244" cy="6050844"/>
          </a:xfrm>
        </p:spPr>
      </p:pic>
    </p:spTree>
    <p:extLst>
      <p:ext uri="{BB962C8B-B14F-4D97-AF65-F5344CB8AC3E}">
        <p14:creationId xmlns:p14="http://schemas.microsoft.com/office/powerpoint/2010/main" val="3903126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D23B1D98-4507-4DBA-903F-9B3686921764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4446" y="141111"/>
            <a:ext cx="4368799" cy="6575778"/>
          </a:xfrm>
        </p:spPr>
      </p:pic>
    </p:spTree>
    <p:extLst>
      <p:ext uri="{BB962C8B-B14F-4D97-AF65-F5344CB8AC3E}">
        <p14:creationId xmlns:p14="http://schemas.microsoft.com/office/powerpoint/2010/main" val="77930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09B10B9-9D25-41FD-AF03-AAC6FB0AA1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4459" y="434446"/>
            <a:ext cx="3917347" cy="5989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523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354C307-FE88-4CA9-A080-8FD464BE566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852" b="589"/>
          <a:stretch/>
        </p:blipFill>
        <p:spPr>
          <a:xfrm>
            <a:off x="3691468" y="519288"/>
            <a:ext cx="3804354" cy="5870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141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:a16="http://schemas.microsoft.com/office/drawing/2014/main" id="{915949A6-857B-4AC4-BF4A-88E91A35ECF2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5921" y="485422"/>
            <a:ext cx="3466746" cy="6220178"/>
          </a:xfr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7AE2031-5D4A-4E91-BF45-5A295D348351}"/>
              </a:ext>
            </a:extLst>
          </p:cNvPr>
          <p:cNvSpPr/>
          <p:nvPr/>
        </p:nvSpPr>
        <p:spPr>
          <a:xfrm>
            <a:off x="462844" y="699911"/>
            <a:ext cx="2528712" cy="7789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Сапёр</a:t>
            </a:r>
          </a:p>
        </p:txBody>
      </p:sp>
    </p:spTree>
    <p:extLst>
      <p:ext uri="{BB962C8B-B14F-4D97-AF65-F5344CB8AC3E}">
        <p14:creationId xmlns:p14="http://schemas.microsoft.com/office/powerpoint/2010/main" val="3855329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124</TotalTime>
  <Words>4</Words>
  <Application>Microsoft Office PowerPoint</Application>
  <PresentationFormat>Широкоэкранный</PresentationFormat>
  <Paragraphs>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Times New Roman</vt:lpstr>
      <vt:lpstr>Trebuchet MS</vt:lpstr>
      <vt:lpstr>Wingdings 3</vt:lpstr>
      <vt:lpstr>Аспект</vt:lpstr>
      <vt:lpstr>Военные профессии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Дарья Вишнякова</dc:creator>
  <cp:lastModifiedBy>Дарья Вишнякова</cp:lastModifiedBy>
  <cp:revision>10</cp:revision>
  <dcterms:created xsi:type="dcterms:W3CDTF">2019-02-17T05:02:44Z</dcterms:created>
  <dcterms:modified xsi:type="dcterms:W3CDTF">2019-02-17T07:13:09Z</dcterms:modified>
</cp:coreProperties>
</file>