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38F894-C163-42F6-857B-D0B09E0AEC64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89448CB-749C-4B7E-A373-EE5E8CAB102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8352928" cy="6120680"/>
          </a:xfrm>
        </p:spPr>
      </p:pic>
    </p:spTree>
    <p:extLst>
      <p:ext uri="{BB962C8B-B14F-4D97-AF65-F5344CB8AC3E}">
        <p14:creationId xmlns:p14="http://schemas.microsoft.com/office/powerpoint/2010/main" val="1963325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8064896" cy="5976664"/>
          </a:xfrm>
        </p:spPr>
      </p:pic>
    </p:spTree>
    <p:extLst>
      <p:ext uri="{BB962C8B-B14F-4D97-AF65-F5344CB8AC3E}">
        <p14:creationId xmlns:p14="http://schemas.microsoft.com/office/powerpoint/2010/main" val="1135711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5976664"/>
          </a:xfrm>
        </p:spPr>
      </p:pic>
    </p:spTree>
    <p:extLst>
      <p:ext uri="{BB962C8B-B14F-4D97-AF65-F5344CB8AC3E}">
        <p14:creationId xmlns:p14="http://schemas.microsoft.com/office/powerpoint/2010/main" val="2885717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08911" cy="5721499"/>
          </a:xfrm>
        </p:spPr>
      </p:pic>
    </p:spTree>
    <p:extLst>
      <p:ext uri="{BB962C8B-B14F-4D97-AF65-F5344CB8AC3E}">
        <p14:creationId xmlns:p14="http://schemas.microsoft.com/office/powerpoint/2010/main" val="2034938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0922"/>
            <a:ext cx="8307746" cy="5721499"/>
          </a:xfrm>
        </p:spPr>
      </p:pic>
    </p:spTree>
    <p:extLst>
      <p:ext uri="{BB962C8B-B14F-4D97-AF65-F5344CB8AC3E}">
        <p14:creationId xmlns:p14="http://schemas.microsoft.com/office/powerpoint/2010/main" val="348706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32656"/>
            <a:ext cx="8280920" cy="5793507"/>
          </a:xfrm>
        </p:spPr>
      </p:pic>
    </p:spTree>
    <p:extLst>
      <p:ext uri="{BB962C8B-B14F-4D97-AF65-F5344CB8AC3E}">
        <p14:creationId xmlns:p14="http://schemas.microsoft.com/office/powerpoint/2010/main" val="1311191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04664"/>
            <a:ext cx="6552728" cy="6048672"/>
          </a:xfrm>
        </p:spPr>
      </p:pic>
    </p:spTree>
    <p:extLst>
      <p:ext uri="{BB962C8B-B14F-4D97-AF65-F5344CB8AC3E}">
        <p14:creationId xmlns:p14="http://schemas.microsoft.com/office/powerpoint/2010/main" val="1164593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08912" cy="5721499"/>
          </a:xfrm>
        </p:spPr>
      </p:pic>
    </p:spTree>
    <p:extLst>
      <p:ext uri="{BB962C8B-B14F-4D97-AF65-F5344CB8AC3E}">
        <p14:creationId xmlns:p14="http://schemas.microsoft.com/office/powerpoint/2010/main" val="3114937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352928" cy="6192688"/>
          </a:xfrm>
        </p:spPr>
      </p:pic>
    </p:spTree>
    <p:extLst>
      <p:ext uri="{BB962C8B-B14F-4D97-AF65-F5344CB8AC3E}">
        <p14:creationId xmlns:p14="http://schemas.microsoft.com/office/powerpoint/2010/main" val="4033763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04664"/>
            <a:ext cx="6624736" cy="6192688"/>
          </a:xfrm>
        </p:spPr>
      </p:pic>
    </p:spTree>
    <p:extLst>
      <p:ext uri="{BB962C8B-B14F-4D97-AF65-F5344CB8AC3E}">
        <p14:creationId xmlns:p14="http://schemas.microsoft.com/office/powerpoint/2010/main" val="3511776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08912" cy="6048672"/>
          </a:xfrm>
        </p:spPr>
      </p:pic>
    </p:spTree>
    <p:extLst>
      <p:ext uri="{BB962C8B-B14F-4D97-AF65-F5344CB8AC3E}">
        <p14:creationId xmlns:p14="http://schemas.microsoft.com/office/powerpoint/2010/main" val="1575820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352928" cy="5904656"/>
          </a:xfrm>
        </p:spPr>
      </p:pic>
    </p:spTree>
    <p:extLst>
      <p:ext uri="{BB962C8B-B14F-4D97-AF65-F5344CB8AC3E}">
        <p14:creationId xmlns:p14="http://schemas.microsoft.com/office/powerpoint/2010/main" val="339481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08911" cy="5688631"/>
          </a:xfrm>
        </p:spPr>
      </p:pic>
    </p:spTree>
    <p:extLst>
      <p:ext uri="{BB962C8B-B14F-4D97-AF65-F5344CB8AC3E}">
        <p14:creationId xmlns:p14="http://schemas.microsoft.com/office/powerpoint/2010/main" val="4255136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280920" cy="5976663"/>
          </a:xfrm>
        </p:spPr>
      </p:pic>
    </p:spTree>
    <p:extLst>
      <p:ext uri="{BB962C8B-B14F-4D97-AF65-F5344CB8AC3E}">
        <p14:creationId xmlns:p14="http://schemas.microsoft.com/office/powerpoint/2010/main" val="4167522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8136904" cy="5793507"/>
          </a:xfrm>
        </p:spPr>
      </p:pic>
    </p:spTree>
    <p:extLst>
      <p:ext uri="{BB962C8B-B14F-4D97-AF65-F5344CB8AC3E}">
        <p14:creationId xmlns:p14="http://schemas.microsoft.com/office/powerpoint/2010/main" val="4025372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6120680"/>
          </a:xfrm>
        </p:spPr>
      </p:pic>
    </p:spTree>
    <p:extLst>
      <p:ext uri="{BB962C8B-B14F-4D97-AF65-F5344CB8AC3E}">
        <p14:creationId xmlns:p14="http://schemas.microsoft.com/office/powerpoint/2010/main" val="404706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352928" cy="5832648"/>
          </a:xfrm>
        </p:spPr>
      </p:pic>
    </p:spTree>
    <p:extLst>
      <p:ext uri="{BB962C8B-B14F-4D97-AF65-F5344CB8AC3E}">
        <p14:creationId xmlns:p14="http://schemas.microsoft.com/office/powerpoint/2010/main" val="1458702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2</cp:revision>
  <dcterms:created xsi:type="dcterms:W3CDTF">2018-02-21T04:23:56Z</dcterms:created>
  <dcterms:modified xsi:type="dcterms:W3CDTF">2018-02-21T04:42:25Z</dcterms:modified>
</cp:coreProperties>
</file>