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1CDA6F5-0313-4520-ACAE-4F24FC41426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CC5BA9F-8D45-43E8-9402-41B9025B7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DA6F5-0313-4520-ACAE-4F24FC41426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BA9F-8D45-43E8-9402-41B9025B7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DA6F5-0313-4520-ACAE-4F24FC41426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BA9F-8D45-43E8-9402-41B9025B7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1CDA6F5-0313-4520-ACAE-4F24FC41426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C5BA9F-8D45-43E8-9402-41B9025B75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1CDA6F5-0313-4520-ACAE-4F24FC41426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CC5BA9F-8D45-43E8-9402-41B9025B7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DA6F5-0313-4520-ACAE-4F24FC41426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BA9F-8D45-43E8-9402-41B9025B75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DA6F5-0313-4520-ACAE-4F24FC41426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BA9F-8D45-43E8-9402-41B9025B75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1CDA6F5-0313-4520-ACAE-4F24FC41426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C5BA9F-8D45-43E8-9402-41B9025B75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CDA6F5-0313-4520-ACAE-4F24FC41426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5BA9F-8D45-43E8-9402-41B9025B7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1CDA6F5-0313-4520-ACAE-4F24FC41426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CC5BA9F-8D45-43E8-9402-41B9025B75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1CDA6F5-0313-4520-ACAE-4F24FC41426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CC5BA9F-8D45-43E8-9402-41B9025B75A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92500">
              <a:srgbClr val="FFEBD0">
                <a:lumMod val="0"/>
                <a:lumOff val="100000"/>
                <a:alpha val="0"/>
              </a:srgbClr>
            </a:gs>
            <a:gs pos="15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1CDA6F5-0313-4520-ACAE-4F24FC414265}" type="datetimeFigureOut">
              <a:rPr lang="ru-RU" smtClean="0"/>
              <a:pPr/>
              <a:t>05.12.2016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CC5BA9F-8D45-43E8-9402-41B9025B75A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slide" Target="slide7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slide" Target="slide6.xml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2060848"/>
            <a:ext cx="7772400" cy="1470025"/>
          </a:xfrm>
        </p:spPr>
        <p:txBody>
          <a:bodyPr/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Урок чтения в 4 классе для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обучающихся с нарушением слуха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60648"/>
            <a:ext cx="6400800" cy="1752600"/>
          </a:xfrm>
        </p:spPr>
        <p:txBody>
          <a:bodyPr>
            <a:normAutofit fontScale="85000" lnSpcReduction="20000"/>
          </a:bodyPr>
          <a:lstStyle/>
          <a:p>
            <a:pPr algn="ctr">
              <a:lnSpc>
                <a:spcPct val="115000"/>
              </a:lnSpc>
            </a:pPr>
            <a:r>
              <a:rPr lang="ru-RU" dirty="0" smtClean="0">
                <a:solidFill>
                  <a:schemeClr val="tx1"/>
                </a:solidFill>
                <a:effectLst/>
                <a:latin typeface="Times New Roman"/>
                <a:ea typeface="Times New Roman"/>
                <a:cs typeface="Times New Roman"/>
              </a:rPr>
              <a:t>Государственное казенное образовательное учреждение Свердловской области «Екатеринбургская школа-интернат №11» реализующая адаптированные основные общеобразовательные программы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endParaRPr lang="ru-RU" dirty="0" smtClean="0">
              <a:solidFill>
                <a:schemeClr val="tx1"/>
              </a:solidFill>
              <a:effectLst/>
              <a:latin typeface="Times New Roman"/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Разработала: </a:t>
            </a:r>
            <a:r>
              <a:rPr lang="ru-RU" b="1" dirty="0" err="1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Даукенова</a:t>
            </a:r>
            <a:r>
              <a:rPr lang="ru-RU" b="1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 С. В</a:t>
            </a:r>
            <a:r>
              <a:rPr lang="ru-RU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2800" dirty="0">
              <a:solidFill>
                <a:schemeClr val="tx1"/>
              </a:solidFill>
              <a:ea typeface="Calibri"/>
              <a:cs typeface="Times New Roman"/>
            </a:endParaRPr>
          </a:p>
          <a:p>
            <a:pPr algn="r">
              <a:lnSpc>
                <a:spcPct val="115000"/>
              </a:lnSpc>
              <a:spcAft>
                <a:spcPts val="0"/>
              </a:spcAft>
            </a:pPr>
            <a:r>
              <a:rPr lang="ru-RU" dirty="0" smtClean="0">
                <a:solidFill>
                  <a:schemeClr val="tx1"/>
                </a:solidFill>
                <a:effectLst/>
                <a:latin typeface="Times New Roman"/>
                <a:ea typeface="Calibri"/>
                <a:cs typeface="Times New Roman"/>
              </a:rPr>
              <a:t>учитель начальных классов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.</a:t>
            </a:r>
            <a:endParaRPr lang="ru-RU" sz="2800" dirty="0">
              <a:ea typeface="Calibri"/>
              <a:cs typeface="Times New Roman"/>
            </a:endParaRPr>
          </a:p>
          <a:p>
            <a:pPr algn="ctr">
              <a:lnSpc>
                <a:spcPct val="115000"/>
              </a:lnSpc>
            </a:pPr>
            <a:endParaRPr lang="ru-RU" dirty="0" smtClean="0">
              <a:effectLst/>
              <a:latin typeface="Times New Roman"/>
              <a:ea typeface="Times New Roman"/>
              <a:cs typeface="Times New Roman"/>
            </a:endParaRPr>
          </a:p>
          <a:p>
            <a:pPr algn="ctr">
              <a:lnSpc>
                <a:spcPct val="115000"/>
              </a:lnSpc>
            </a:pPr>
            <a:endParaRPr lang="ru-RU" dirty="0">
              <a:ea typeface="Calibri"/>
              <a:cs typeface="Times New Roman"/>
            </a:endParaRPr>
          </a:p>
          <a:p>
            <a:pPr algn="ctr"/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4354966"/>
            <a:ext cx="3004840" cy="1867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67284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>Неверно</a:t>
            </a:r>
            <a:endParaRPr lang="ru-RU" sz="7200" dirty="0"/>
          </a:p>
        </p:txBody>
      </p:sp>
      <p:pic>
        <p:nvPicPr>
          <p:cNvPr id="5122" name="Picture 2" descr="http://cs4.pikabu.ru/images/previews_comm/2014-10_7/14147375644244.pn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268760"/>
            <a:ext cx="7140120" cy="48552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550" y="4869160"/>
            <a:ext cx="1079500" cy="17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336" y="5223172"/>
            <a:ext cx="1206500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315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7467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vi-VN" sz="4400" b="1" dirty="0"/>
              <a:t>Хорошо́ говори́ звук «С»</a:t>
            </a:r>
            <a:r>
              <a:rPr lang="vi-VN" dirty="0"/>
              <a:t/>
            </a:r>
            <a:br>
              <a:rPr lang="vi-VN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/>
              <a:t>с_______</a:t>
            </a:r>
          </a:p>
          <a:p>
            <a:pPr marL="0" indent="0">
              <a:buNone/>
            </a:pPr>
            <a:endParaRPr lang="ru-RU" b="1" dirty="0"/>
          </a:p>
          <a:p>
            <a:pPr marL="0" indent="0">
              <a:buNone/>
            </a:pPr>
            <a:r>
              <a:rPr lang="ru-RU" b="1" dirty="0"/>
              <a:t>рас – рос – рус              </a:t>
            </a:r>
            <a:r>
              <a:rPr lang="ru-RU" b="1" dirty="0" err="1"/>
              <a:t>ру́сская</a:t>
            </a:r>
            <a:endParaRPr lang="ru-RU" b="1" dirty="0"/>
          </a:p>
          <a:p>
            <a:pPr marL="0" indent="0">
              <a:buNone/>
            </a:pPr>
            <a:r>
              <a:rPr lang="ru-RU" b="1" dirty="0" err="1"/>
              <a:t>ска</a:t>
            </a:r>
            <a:r>
              <a:rPr lang="ru-RU" b="1" dirty="0"/>
              <a:t> – </a:t>
            </a:r>
            <a:r>
              <a:rPr lang="ru-RU" b="1" dirty="0" err="1"/>
              <a:t>ско</a:t>
            </a:r>
            <a:r>
              <a:rPr lang="ru-RU" b="1" dirty="0"/>
              <a:t> – </a:t>
            </a:r>
            <a:r>
              <a:rPr lang="ru-RU" b="1" dirty="0" err="1"/>
              <a:t>ску</a:t>
            </a:r>
            <a:r>
              <a:rPr lang="ru-RU" b="1" dirty="0"/>
              <a:t>              </a:t>
            </a:r>
            <a:r>
              <a:rPr lang="ru-RU" b="1" dirty="0" err="1"/>
              <a:t>ска́зка</a:t>
            </a:r>
            <a:r>
              <a:rPr lang="ru-RU" b="1" dirty="0"/>
              <a:t>     </a:t>
            </a:r>
          </a:p>
          <a:p>
            <a:pPr marL="0" indent="0">
              <a:buNone/>
            </a:pPr>
            <a:r>
              <a:rPr lang="ru-RU" b="1" dirty="0"/>
              <a:t>                                         </a:t>
            </a:r>
            <a:r>
              <a:rPr lang="ru-RU" b="1" dirty="0" err="1"/>
              <a:t>ру́сская</a:t>
            </a:r>
            <a:r>
              <a:rPr lang="ru-RU" b="1" dirty="0"/>
              <a:t> </a:t>
            </a:r>
            <a:r>
              <a:rPr lang="ru-RU" b="1" dirty="0" err="1"/>
              <a:t>ска́зка</a:t>
            </a:r>
            <a:endParaRPr lang="ru-RU" b="1" dirty="0"/>
          </a:p>
          <a:p>
            <a:pPr marL="0" indent="0">
              <a:buNone/>
            </a:pPr>
            <a:r>
              <a:rPr lang="ru-RU" b="1" dirty="0"/>
              <a:t>рас – рос – </a:t>
            </a:r>
            <a:r>
              <a:rPr lang="ru-RU" b="1" dirty="0" err="1"/>
              <a:t>рес</a:t>
            </a:r>
            <a:r>
              <a:rPr lang="ru-RU" b="1" dirty="0"/>
              <a:t>             </a:t>
            </a:r>
            <a:r>
              <a:rPr lang="ru-RU" b="1" dirty="0" err="1"/>
              <a:t>интере́сная</a:t>
            </a:r>
            <a:endParaRPr lang="ru-RU" b="1" dirty="0"/>
          </a:p>
          <a:p>
            <a:pPr marL="0" indent="0" algn="ctr">
              <a:buNone/>
            </a:pPr>
            <a:endParaRPr lang="ru-RU" b="1" dirty="0" smtClean="0"/>
          </a:p>
          <a:p>
            <a:pPr marL="0" indent="0" algn="ctr">
              <a:buNone/>
            </a:pPr>
            <a:r>
              <a:rPr lang="ru-RU" b="1" dirty="0" err="1" smtClean="0"/>
              <a:t>Интере́сная</a:t>
            </a:r>
            <a:r>
              <a:rPr lang="ru-RU" b="1" dirty="0" smtClean="0"/>
              <a:t> </a:t>
            </a:r>
            <a:r>
              <a:rPr lang="ru-RU" b="1" dirty="0" err="1"/>
              <a:t>ска́зка</a:t>
            </a:r>
            <a:r>
              <a:rPr lang="ru-RU" b="1" dirty="0"/>
              <a:t>?</a:t>
            </a:r>
          </a:p>
          <a:p>
            <a:pPr marL="0" indent="0">
              <a:buNone/>
            </a:pPr>
            <a:r>
              <a:rPr lang="ru-RU" b="1" dirty="0"/>
              <a:t>                    </a:t>
            </a:r>
            <a:r>
              <a:rPr lang="ru-RU" b="1" dirty="0" err="1"/>
              <a:t>Интере́сная</a:t>
            </a:r>
            <a:r>
              <a:rPr lang="ru-RU" b="1" dirty="0"/>
              <a:t> </a:t>
            </a:r>
            <a:r>
              <a:rPr lang="ru-RU" b="1" dirty="0" err="1"/>
              <a:t>ска́зка</a:t>
            </a:r>
            <a:r>
              <a:rPr lang="ru-RU" b="1" dirty="0"/>
              <a:t>.                       </a:t>
            </a:r>
          </a:p>
          <a:p>
            <a:pPr marL="0" indent="0" algn="ctr">
              <a:buNone/>
            </a:pPr>
            <a:r>
              <a:rPr lang="ru-RU" b="1" dirty="0"/>
              <a:t> </a:t>
            </a:r>
            <a:r>
              <a:rPr lang="ru-RU" b="1" dirty="0" err="1"/>
              <a:t>Кака́я</a:t>
            </a:r>
            <a:r>
              <a:rPr lang="ru-RU" b="1" dirty="0"/>
              <a:t> </a:t>
            </a:r>
            <a:r>
              <a:rPr lang="ru-RU" b="1" dirty="0" err="1"/>
              <a:t>интере́сная</a:t>
            </a:r>
            <a:r>
              <a:rPr lang="ru-RU" b="1" dirty="0"/>
              <a:t> </a:t>
            </a:r>
            <a:r>
              <a:rPr lang="ru-RU" b="1" dirty="0" err="1"/>
              <a:t>ска́зка</a:t>
            </a:r>
            <a:r>
              <a:rPr lang="ru-RU" b="1" dirty="0"/>
              <a:t>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266674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7544" y="692696"/>
            <a:ext cx="7632848" cy="5724637"/>
          </a:xfrm>
        </p:spPr>
      </p:pic>
    </p:spTree>
    <p:extLst>
      <p:ext uri="{BB962C8B-B14F-4D97-AF65-F5344CB8AC3E}">
        <p14:creationId xmlns:p14="http://schemas.microsoft.com/office/powerpoint/2010/main" xmlns="" val="1878067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/>
              <a:t>Словарная работа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•	</a:t>
            </a:r>
            <a:r>
              <a:rPr lang="ru-RU" b="1" dirty="0"/>
              <a:t>званый пир </a:t>
            </a:r>
            <a:r>
              <a:rPr lang="ru-RU" dirty="0"/>
              <a:t>– праздничный обед по приглашению</a:t>
            </a:r>
          </a:p>
          <a:p>
            <a:pPr marL="0" indent="0">
              <a:buNone/>
            </a:pPr>
            <a:r>
              <a:rPr lang="ru-RU" dirty="0"/>
              <a:t>•	</a:t>
            </a:r>
            <a:r>
              <a:rPr lang="ru-RU" b="1" dirty="0"/>
              <a:t>потчевать </a:t>
            </a:r>
            <a:r>
              <a:rPr lang="ru-RU" dirty="0"/>
              <a:t>– угощать             </a:t>
            </a:r>
          </a:p>
          <a:p>
            <a:pPr marL="0" indent="0">
              <a:buNone/>
            </a:pPr>
            <a:r>
              <a:rPr lang="ru-RU" dirty="0"/>
              <a:t>•	</a:t>
            </a:r>
            <a:r>
              <a:rPr lang="ru-RU" b="1" dirty="0"/>
              <a:t>стряпать </a:t>
            </a:r>
            <a:r>
              <a:rPr lang="ru-RU" dirty="0"/>
              <a:t>– варить, готовит пищу </a:t>
            </a:r>
          </a:p>
          <a:p>
            <a:pPr marL="0" indent="0">
              <a:buNone/>
            </a:pPr>
            <a:r>
              <a:rPr lang="ru-RU" dirty="0"/>
              <a:t>•	</a:t>
            </a:r>
            <a:r>
              <a:rPr lang="ru-RU" b="1" dirty="0"/>
              <a:t>не обессудь </a:t>
            </a:r>
            <a:r>
              <a:rPr lang="ru-RU" dirty="0"/>
              <a:t>– не обижайся </a:t>
            </a:r>
          </a:p>
          <a:p>
            <a:pPr marL="0" indent="0">
              <a:buNone/>
            </a:pPr>
            <a:r>
              <a:rPr lang="ru-RU" dirty="0"/>
              <a:t>•	</a:t>
            </a:r>
            <a:r>
              <a:rPr lang="ru-RU" b="1" dirty="0" err="1"/>
              <a:t>несолоно</a:t>
            </a:r>
            <a:r>
              <a:rPr lang="ru-RU" b="1" dirty="0"/>
              <a:t> хлебала </a:t>
            </a:r>
            <a:r>
              <a:rPr lang="ru-RU" dirty="0"/>
              <a:t>– осталась голодной</a:t>
            </a:r>
          </a:p>
          <a:p>
            <a:pPr marL="0" indent="0">
              <a:buNone/>
            </a:pPr>
            <a:r>
              <a:rPr lang="ru-RU" dirty="0"/>
              <a:t>•	</a:t>
            </a:r>
            <a:r>
              <a:rPr lang="ru-RU" b="1" dirty="0"/>
              <a:t>врозь</a:t>
            </a:r>
            <a:r>
              <a:rPr lang="ru-RU" dirty="0"/>
              <a:t> – не вместе, не дружат</a:t>
            </a:r>
          </a:p>
          <a:p>
            <a:pPr marL="0" indent="0">
              <a:buNone/>
            </a:pPr>
            <a:r>
              <a:rPr lang="ru-RU" dirty="0"/>
              <a:t>•	</a:t>
            </a:r>
            <a:r>
              <a:rPr lang="ru-RU" b="1" dirty="0" smtClean="0"/>
              <a:t>вздумала </a:t>
            </a:r>
            <a:r>
              <a:rPr lang="ru-RU" dirty="0" smtClean="0"/>
              <a:t>- захотела</a:t>
            </a:r>
            <a:r>
              <a:rPr lang="ru-RU" dirty="0"/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21220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err="1" smtClean="0"/>
              <a:t>Физминутка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Если нравится тебе, то делай так (Хлопки)</a:t>
            </a:r>
          </a:p>
          <a:p>
            <a:r>
              <a:rPr lang="ru-RU" dirty="0"/>
              <a:t>Если нравится тебе, то делай так </a:t>
            </a:r>
            <a:r>
              <a:rPr lang="ru-RU" dirty="0" smtClean="0"/>
              <a:t>(Повороты)</a:t>
            </a:r>
          </a:p>
          <a:p>
            <a:r>
              <a:rPr lang="ru-RU" dirty="0"/>
              <a:t>Если нравится тебе, то делай </a:t>
            </a:r>
            <a:r>
              <a:rPr lang="ru-RU" dirty="0" smtClean="0"/>
              <a:t>так ( Топаем)</a:t>
            </a:r>
          </a:p>
          <a:p>
            <a:r>
              <a:rPr lang="ru-RU" dirty="0"/>
              <a:t>Если нравится тебе, то делай </a:t>
            </a:r>
            <a:r>
              <a:rPr lang="ru-RU" dirty="0" smtClean="0"/>
              <a:t>так (Прыжки)</a:t>
            </a:r>
          </a:p>
          <a:p>
            <a:r>
              <a:rPr lang="ru-RU" dirty="0"/>
              <a:t>Если нравится тебе, </a:t>
            </a:r>
            <a:r>
              <a:rPr lang="ru-RU" dirty="0" smtClean="0"/>
              <a:t>то скажи ХОРОШО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347864" y="4149080"/>
            <a:ext cx="2208648" cy="2208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6367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0168" y="497066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/>
              <a:t>Ответь на вопрос : Какая лиса?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23528" y="1661414"/>
            <a:ext cx="3178696" cy="4873752"/>
          </a:xfrm>
        </p:spPr>
        <p:txBody>
          <a:bodyPr/>
          <a:lstStyle/>
          <a:p>
            <a:r>
              <a:rPr lang="ru-RU" sz="5400" dirty="0" smtClean="0">
                <a:hlinkClick r:id="rId2" action="ppaction://hlinksldjump"/>
              </a:rPr>
              <a:t>Хитрая</a:t>
            </a:r>
            <a:r>
              <a:rPr lang="ru-RU" sz="5400" dirty="0" smtClean="0"/>
              <a:t> </a:t>
            </a:r>
          </a:p>
          <a:p>
            <a:r>
              <a:rPr lang="ru-RU" sz="5400" dirty="0" smtClean="0">
                <a:hlinkClick r:id="rId3" action="ppaction://hlinksldjump"/>
              </a:rPr>
              <a:t>Добрая</a:t>
            </a:r>
            <a:endParaRPr lang="ru-RU" sz="5400" dirty="0" smtClean="0"/>
          </a:p>
          <a:p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148064" y="1608909"/>
            <a:ext cx="3744416" cy="4873752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hlinkClick r:id="rId3" action="ppaction://hlinksldjump"/>
              </a:rPr>
              <a:t>Глупая</a:t>
            </a:r>
            <a:endParaRPr lang="ru-RU" sz="5400" dirty="0" smtClean="0">
              <a:hlinkClick r:id="rId2" action="ppaction://hlinksldjump"/>
            </a:endParaRPr>
          </a:p>
          <a:p>
            <a:r>
              <a:rPr lang="ru-RU" sz="5400" dirty="0" smtClean="0">
                <a:hlinkClick r:id="rId2" action="ppaction://hlinksldjump"/>
              </a:rPr>
              <a:t>Жадная</a:t>
            </a:r>
            <a:r>
              <a:rPr lang="ru-RU" sz="5400" dirty="0" smtClean="0"/>
              <a:t> </a:t>
            </a:r>
            <a:endParaRPr lang="ru-RU" sz="5400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356992"/>
            <a:ext cx="2016224" cy="33530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147597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/>
              <a:t>Ответь на вопрос : </a:t>
            </a:r>
            <a:r>
              <a:rPr lang="ru-RU" sz="5400" b="1" dirty="0" smtClean="0"/>
              <a:t>Какой журавль?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>
          <a:xfrm>
            <a:off x="3923929" y="1628800"/>
            <a:ext cx="4896544" cy="1944216"/>
          </a:xfrm>
        </p:spPr>
        <p:txBody>
          <a:bodyPr>
            <a:noAutofit/>
          </a:bodyPr>
          <a:lstStyle/>
          <a:p>
            <a:r>
              <a:rPr lang="ru-RU" sz="5400" dirty="0" smtClean="0">
                <a:hlinkClick r:id="rId2" action="ppaction://hlinksldjump"/>
              </a:rPr>
              <a:t>Злой</a:t>
            </a:r>
            <a:endParaRPr lang="ru-RU" sz="5400" dirty="0" smtClean="0"/>
          </a:p>
          <a:p>
            <a:r>
              <a:rPr lang="ru-RU" sz="5400" dirty="0" smtClean="0">
                <a:hlinkClick r:id="rId3" action="ppaction://hlinksldjump"/>
              </a:rPr>
              <a:t>Находчивый</a:t>
            </a:r>
            <a:endParaRPr lang="ru-RU" sz="5400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5084440" y="1781200"/>
            <a:ext cx="3456384" cy="194421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79512" y="1761309"/>
            <a:ext cx="4104456" cy="1944216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ts val="600"/>
              </a:spcBef>
              <a:buClr>
                <a:schemeClr val="accent1"/>
              </a:buClr>
              <a:buSzPct val="70000"/>
              <a:buFont typeface="Wingdings"/>
              <a:buChar char="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7432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182880" algn="l" rtl="0" eaLnBrk="1" latinLnBrk="0" hangingPunct="1">
              <a:spcBef>
                <a:spcPct val="20000"/>
              </a:spcBef>
              <a:buClr>
                <a:schemeClr val="accent2">
                  <a:tint val="60000"/>
                </a:schemeClr>
              </a:buClr>
              <a:buSzPct val="68000"/>
              <a:buFont typeface="Wingdings 2"/>
              <a:buChar char="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rtl="0" eaLnBrk="1" latinLnBrk="0" hangingPunct="1">
              <a:spcBef>
                <a:spcPct val="20000"/>
              </a:spcBef>
              <a:buClr>
                <a:schemeClr val="accent1"/>
              </a:buClr>
              <a:buChar char="•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011680" indent="-182880" algn="l" rtl="0" eaLnBrk="1" latinLnBrk="0" hangingPunct="1">
              <a:spcBef>
                <a:spcPct val="20000"/>
              </a:spcBef>
              <a:buClr>
                <a:schemeClr val="accent1">
                  <a:tint val="60000"/>
                </a:schemeClr>
              </a:buClr>
              <a:buSzPct val="60000"/>
              <a:buFont typeface="Wingdings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286000" indent="-182880" algn="l" rtl="0" eaLnBrk="1" latinLnBrk="0" hangingPunct="1">
              <a:spcBef>
                <a:spcPct val="20000"/>
              </a:spcBef>
              <a:buClr>
                <a:schemeClr val="accent2"/>
              </a:buClr>
              <a:buChar char="•"/>
              <a:defRPr kumimoji="0" sz="1400" kern="1200" cap="small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560320" indent="-182880" algn="l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Char char="•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5400" dirty="0" smtClean="0">
                <a:hlinkClick r:id="rId3" action="ppaction://hlinksldjump"/>
              </a:rPr>
              <a:t>Добрый</a:t>
            </a:r>
            <a:endParaRPr lang="ru-RU" sz="5400" dirty="0" smtClean="0"/>
          </a:p>
          <a:p>
            <a:r>
              <a:rPr lang="ru-RU" sz="5400" dirty="0" smtClean="0">
                <a:hlinkClick r:id="rId2" action="ppaction://hlinksldjump"/>
              </a:rPr>
              <a:t>Грубый</a:t>
            </a:r>
            <a:endParaRPr lang="ru-RU" sz="5400" dirty="0" smtClean="0"/>
          </a:p>
          <a:p>
            <a:endParaRPr lang="ru-RU" dirty="0"/>
          </a:p>
        </p:txBody>
      </p:sp>
      <p:pic>
        <p:nvPicPr>
          <p:cNvPr id="6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48508" y="3407505"/>
            <a:ext cx="2714625" cy="3240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59776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7467600" cy="11430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/>
              <a:t>Молодцы!!!</a:t>
            </a:r>
            <a:endParaRPr lang="ru-RU" sz="7200" b="1" dirty="0"/>
          </a:p>
        </p:txBody>
      </p:sp>
      <p:pic>
        <p:nvPicPr>
          <p:cNvPr id="1026" name="Picture 2" descr="http://img1.liveinternet.ru/images/attach/c/9/106/400/106400471_2012022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43808" y="3402035"/>
            <a:ext cx="3096344" cy="30963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9435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7200" dirty="0" smtClean="0"/>
              <a:t>Верно</a:t>
            </a: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://www.littleone.ru/public/img/articles/more/zdorovieipsihologi/article_1481/article_1481_1452598806707_gre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10428"/>
            <a:ext cx="5472608" cy="49054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8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4863" y="4953416"/>
            <a:ext cx="1206373" cy="1439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7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4790788"/>
            <a:ext cx="1079624" cy="1795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56551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</TotalTime>
  <Words>147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Урок чтения в 4 классе для обучающихся с нарушением слуха</vt:lpstr>
      <vt:lpstr>Хорошо́ говори́ звук «С» </vt:lpstr>
      <vt:lpstr>Слайд 3</vt:lpstr>
      <vt:lpstr>Словарная работа</vt:lpstr>
      <vt:lpstr>Физминутка</vt:lpstr>
      <vt:lpstr>Ответь на вопрос : Какая лиса?</vt:lpstr>
      <vt:lpstr>Ответь на вопрос : Какой журавль?</vt:lpstr>
      <vt:lpstr>Молодцы!!!</vt:lpstr>
      <vt:lpstr>Верно</vt:lpstr>
      <vt:lpstr>Неверно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чтения в 4 классе для обучающихся школы I вида</dc:title>
  <dc:creator>Светлана</dc:creator>
  <cp:lastModifiedBy>ПК</cp:lastModifiedBy>
  <cp:revision>6</cp:revision>
  <dcterms:created xsi:type="dcterms:W3CDTF">2016-08-14T11:17:24Z</dcterms:created>
  <dcterms:modified xsi:type="dcterms:W3CDTF">2016-12-05T04:36:46Z</dcterms:modified>
</cp:coreProperties>
</file>