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68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61492BE-481F-4D18-8820-7A069869B109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85E0FE-BA94-41C3-8C3D-1BE9722CD6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6864" cy="288032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учреждение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 «ДШИ им. Н. А. Римского-Корсакова»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ВЫСТАВКИ ДЕТСКОГО КОМИКСА «ЖАДНАЯ КОРОВА»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573016"/>
            <a:ext cx="7772400" cy="266429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СТИХОТВОРЕНИЮ ПОЭТА МИХАИЛА ЕСЕНОВСКОГО «ЖАДНАЯ КОРОВА»  ИЗ КНИГИ «ПРИЧЕСКА НОМЕР ОДИН»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ПРОЕТ ИЗДАТЕЛЬСТВА ЭГМОНТ РОССИЯ «ПЕСТРЫЙ КВАДРАТ»</a:t>
            </a:r>
          </a:p>
          <a:p>
            <a:pPr algn="ctr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ИСПОЛНИТЕЛИ: УЧЕНИКИ 1б КЛАССА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ПРЕПОДАВАТЕЛЬ: Макарова Т. В.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Тихвин 2019 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6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24228">
            <a:off x="264412" y="1581781"/>
            <a:ext cx="4816282" cy="3571008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76274">
            <a:off x="4130006" y="1635276"/>
            <a:ext cx="4671982" cy="3464018"/>
          </a:xfrm>
        </p:spPr>
      </p:pic>
    </p:spTree>
    <p:extLst>
      <p:ext uri="{BB962C8B-B14F-4D97-AF65-F5344CB8AC3E}">
        <p14:creationId xmlns:p14="http://schemas.microsoft.com/office/powerpoint/2010/main" val="37151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Объект 2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76672"/>
            <a:ext cx="7416824" cy="5499167"/>
          </a:xfrm>
        </p:spPr>
      </p:pic>
    </p:spTree>
    <p:extLst>
      <p:ext uri="{BB962C8B-B14F-4D97-AF65-F5344CB8AC3E}">
        <p14:creationId xmlns:p14="http://schemas.microsoft.com/office/powerpoint/2010/main" val="352068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32656"/>
            <a:ext cx="4608512" cy="6215584"/>
          </a:xfrm>
        </p:spPr>
      </p:pic>
    </p:spTree>
    <p:extLst>
      <p:ext uri="{BB962C8B-B14F-4D97-AF65-F5344CB8AC3E}">
        <p14:creationId xmlns:p14="http://schemas.microsoft.com/office/powerpoint/2010/main" val="366751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5472608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560840" cy="46805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Создание комикса-иллюстрации к литературному произведению современного детского поэта М. 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Есеновского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Демонстрация выставки в детской центральной библиотеке г. Тихвина (март 2019 г.)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Стимулирование творческой активности обучающихся.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Формирование эстетического вкуса обучающихся.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Развитие художественных навыков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Выявление, развитие и поощрение талантливых детей. </a:t>
            </a:r>
            <a:b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различных прикладных техник изобразительного и декоративно-прикладного искусства.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21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5472608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Общие сведения: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560840" cy="4536504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Направленность: общеразвивающая  (художественно-эстетическая).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Количество участников: 8 учеников.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Возраст участников: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9-11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Форма участия: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индивидуальная,  коллективная.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Материалы: цветной картон,  крафт-бумага, шпагат, клей, ножницы,  фломастеры, пуговицы.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 Близкая область: декоративно-прикладное искусство, иллюстрации.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 Техника исполнения: аппликация.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5472608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чего все началось: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7560840" cy="453650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 январе 2019 года директор ЦДБ (детской центральной библиотеки)  г. Тихвина  Западова Татьяна Геннадьевна предложила поучаствовать моим ученикам в проекте издательства Эгмонт  Россия «Пестрый квадрат». Проект направлен на популяризацию современных авторов  и иллюстраторов детских книг.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Мне были предложены на выбор книги различных авторов.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выбрала книгу  М.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Есеновского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«Прическа номер один».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Мне очень понравились иллюстрации современной художницы Маши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Згоды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Идея состояла в том,  чтобы иллюстрировать стихотворение «Жадная корова»  покадрово в виде комикса.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89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5472608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как продолжалось: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560840" cy="43924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Сценарий состоял в том, чтобы ученики сами выбрали «кусочек»  сюжета и разработали его творческое прочтение.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 получилось восемь кадров из сюжета.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Оценив проделанную работу учеников, я добавила недостающий  девятый кадр.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Дальше оставалось только  разместить текст стихотворения на кадрах, пронумеровать и подписать авторов.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Выставка  комикса «Жадная корова» прошла с успехом в ДЦБ г. Тихвина, понравилась посетителям библиотеки, особенно оценена директором Западовой Т. Г. за творческое прочтение произведения.</a:t>
            </a:r>
          </a:p>
          <a:p>
            <a:pPr marL="0" indent="0"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2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72029">
            <a:off x="242633" y="1493599"/>
            <a:ext cx="4836687" cy="35861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66317">
            <a:off x="4173701" y="1537425"/>
            <a:ext cx="4686053" cy="347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3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25924">
            <a:off x="4815158" y="1852662"/>
            <a:ext cx="3104804" cy="4185458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9778">
            <a:off x="812575" y="959302"/>
            <a:ext cx="3930650" cy="3055493"/>
          </a:xfrm>
        </p:spPr>
      </p:pic>
    </p:spTree>
    <p:extLst>
      <p:ext uri="{BB962C8B-B14F-4D97-AF65-F5344CB8AC3E}">
        <p14:creationId xmlns:p14="http://schemas.microsoft.com/office/powerpoint/2010/main" val="158672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60610">
            <a:off x="575383" y="1634313"/>
            <a:ext cx="4467449" cy="3312368"/>
          </a:xfrm>
          <a:prstGeom prst="rect">
            <a:avLst/>
          </a:prstGeom>
        </p:spPr>
      </p:pic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9816">
            <a:off x="4719702" y="979429"/>
            <a:ext cx="3427057" cy="4622134"/>
          </a:xfrm>
        </p:spPr>
      </p:pic>
    </p:spTree>
    <p:extLst>
      <p:ext uri="{BB962C8B-B14F-4D97-AF65-F5344CB8AC3E}">
        <p14:creationId xmlns:p14="http://schemas.microsoft.com/office/powerpoint/2010/main" val="139286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20122">
            <a:off x="2198492" y="456968"/>
            <a:ext cx="4013567" cy="5413170"/>
          </a:xfrm>
        </p:spPr>
      </p:pic>
    </p:spTree>
    <p:extLst>
      <p:ext uri="{BB962C8B-B14F-4D97-AF65-F5344CB8AC3E}">
        <p14:creationId xmlns:p14="http://schemas.microsoft.com/office/powerpoint/2010/main" val="196199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300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Муниципальное бюджетное учреждение  дошкольного образования «ДШИ им. Н. А. Римского-Корсакова»   ПРЕЗЕНТАЦИЯ ВЫСТАВКИ ДЕТСКОГО КОМИКСА «ЖАДНАЯ КОРОВА»</vt:lpstr>
      <vt:lpstr>Цели и задачи:</vt:lpstr>
      <vt:lpstr>Общие сведения:</vt:lpstr>
      <vt:lpstr>С чего все началось:</vt:lpstr>
      <vt:lpstr>И как продолжалось: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ВЫСТАВКИ ДЕТСКОГО КОМИКСА «ЖАДНАЯ КОРОВА»</dc:title>
  <dc:creator>User</dc:creator>
  <cp:lastModifiedBy>User</cp:lastModifiedBy>
  <cp:revision>26</cp:revision>
  <dcterms:created xsi:type="dcterms:W3CDTF">2019-04-21T16:09:25Z</dcterms:created>
  <dcterms:modified xsi:type="dcterms:W3CDTF">2019-04-21T18:55:55Z</dcterms:modified>
</cp:coreProperties>
</file>