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532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A9ED483-49FF-4F38-B5AC-044CBB3CF5B9}" type="datetimeFigureOut">
              <a:rPr lang="ru-RU" smtClean="0"/>
              <a:t>21.10.2016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BC2B2A3-6F2C-4A82-B972-23C7B02CBB8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ED483-49FF-4F38-B5AC-044CBB3CF5B9}" type="datetimeFigureOut">
              <a:rPr lang="ru-RU" smtClean="0"/>
              <a:t>21.10.2016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2B2A3-6F2C-4A82-B972-23C7B02CBB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ED483-49FF-4F38-B5AC-044CBB3CF5B9}" type="datetimeFigureOut">
              <a:rPr lang="ru-RU" smtClean="0"/>
              <a:t>21.10.2016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2B2A3-6F2C-4A82-B972-23C7B02CBB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A9ED483-49FF-4F38-B5AC-044CBB3CF5B9}" type="datetimeFigureOut">
              <a:rPr lang="ru-RU" smtClean="0"/>
              <a:t>21.10.2016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BC2B2A3-6F2C-4A82-B972-23C7B02CBB8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A9ED483-49FF-4F38-B5AC-044CBB3CF5B9}" type="datetimeFigureOut">
              <a:rPr lang="ru-RU" smtClean="0"/>
              <a:t>21.10.2016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BC2B2A3-6F2C-4A82-B972-23C7B02CBB8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ED483-49FF-4F38-B5AC-044CBB3CF5B9}" type="datetimeFigureOut">
              <a:rPr lang="ru-RU" smtClean="0"/>
              <a:t>21.10.2016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2B2A3-6F2C-4A82-B972-23C7B02CBB8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ED483-49FF-4F38-B5AC-044CBB3CF5B9}" type="datetimeFigureOut">
              <a:rPr lang="ru-RU" smtClean="0"/>
              <a:t>21.10.2016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2B2A3-6F2C-4A82-B972-23C7B02CBB8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A9ED483-49FF-4F38-B5AC-044CBB3CF5B9}" type="datetimeFigureOut">
              <a:rPr lang="ru-RU" smtClean="0"/>
              <a:t>21.10.2016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BC2B2A3-6F2C-4A82-B972-23C7B02CBB8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ED483-49FF-4F38-B5AC-044CBB3CF5B9}" type="datetimeFigureOut">
              <a:rPr lang="ru-RU" smtClean="0"/>
              <a:t>21.10.2016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2B2A3-6F2C-4A82-B972-23C7B02CBB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A9ED483-49FF-4F38-B5AC-044CBB3CF5B9}" type="datetimeFigureOut">
              <a:rPr lang="ru-RU" smtClean="0"/>
              <a:t>21.10.2016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BC2B2A3-6F2C-4A82-B972-23C7B02CBB8C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A9ED483-49FF-4F38-B5AC-044CBB3CF5B9}" type="datetimeFigureOut">
              <a:rPr lang="ru-RU" smtClean="0"/>
              <a:t>21.10.2016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BC2B2A3-6F2C-4A82-B972-23C7B02CBB8C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A9ED483-49FF-4F38-B5AC-044CBB3CF5B9}" type="datetimeFigureOut">
              <a:rPr lang="ru-RU" smtClean="0"/>
              <a:t>21.10.2016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BC2B2A3-6F2C-4A82-B972-23C7B02CBB8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857232"/>
            <a:ext cx="7772400" cy="2584459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Мобильные приложения и интернет-ресурсы  - помощники или враги при подготовке к ОГЭ.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4810" y="4572008"/>
            <a:ext cx="4714908" cy="1371600"/>
          </a:xfrm>
        </p:spPr>
        <p:txBody>
          <a:bodyPr/>
          <a:lstStyle/>
          <a:p>
            <a:r>
              <a:rPr lang="ru-RU" dirty="0" smtClean="0"/>
              <a:t>Подготовила учитель математики</a:t>
            </a:r>
          </a:p>
          <a:p>
            <a:r>
              <a:rPr lang="ru-RU" dirty="0" smtClean="0"/>
              <a:t>Максимович Юлия Геннадьевна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429684" cy="654032"/>
          </a:xfrm>
        </p:spPr>
        <p:txBody>
          <a:bodyPr>
            <a:normAutofit/>
          </a:bodyPr>
          <a:lstStyle/>
          <a:p>
            <a:r>
              <a:rPr lang="ru-RU" dirty="0" smtClean="0"/>
              <a:t>Мобильные приложения: </a:t>
            </a:r>
            <a:r>
              <a:rPr lang="en-US" dirty="0" err="1" smtClean="0"/>
              <a:t>PhotoMath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714744" y="714356"/>
            <a:ext cx="4929190" cy="22860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1. Распознает пример по фото</a:t>
            </a:r>
          </a:p>
          <a:p>
            <a:pPr>
              <a:buNone/>
            </a:pPr>
            <a:r>
              <a:rPr lang="ru-RU" dirty="0" smtClean="0"/>
              <a:t>	2. Дает готовый ответ</a:t>
            </a:r>
          </a:p>
          <a:p>
            <a:pPr>
              <a:buNone/>
            </a:pPr>
            <a:r>
              <a:rPr lang="ru-RU" dirty="0" smtClean="0"/>
              <a:t>	3. При необходимости показывает весь ход решения примера или уравнения</a:t>
            </a:r>
            <a:endParaRPr lang="ru-RU" dirty="0"/>
          </a:p>
        </p:txBody>
      </p:sp>
      <p:pic>
        <p:nvPicPr>
          <p:cNvPr id="35842" name="Picture 2" descr="http://ozkanavci.com/wp-content/uploads/2016/03/photomath-indi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857232"/>
            <a:ext cx="2286016" cy="1635644"/>
          </a:xfrm>
          <a:prstGeom prst="rect">
            <a:avLst/>
          </a:prstGeom>
          <a:noFill/>
        </p:spPr>
      </p:pic>
      <p:pic>
        <p:nvPicPr>
          <p:cNvPr id="35844" name="Picture 4" descr="http://ic.tj/uploads/posts/2016-03/1457686138_photomath-2-770x47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2714620"/>
            <a:ext cx="6405556" cy="3976437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2594"/>
          </a:xfrm>
        </p:spPr>
        <p:txBody>
          <a:bodyPr>
            <a:normAutofit/>
          </a:bodyPr>
          <a:lstStyle/>
          <a:p>
            <a:r>
              <a:rPr lang="ru-RU" dirty="0" smtClean="0"/>
              <a:t>Приложение </a:t>
            </a:r>
            <a:r>
              <a:rPr lang="en-US" dirty="0" err="1" smtClean="0"/>
              <a:t>MathX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928670"/>
            <a:ext cx="7358114" cy="85725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Решения с удобным интерфейсом введения данных по алгебре, геометрии, а также конвертированию единиц измерения.</a:t>
            </a:r>
            <a:endParaRPr lang="ru-RU" dirty="0"/>
          </a:p>
        </p:txBody>
      </p:sp>
      <p:pic>
        <p:nvPicPr>
          <p:cNvPr id="40964" name="Picture 4" descr="http://ai-i3.infcdn.net/icons_siandroid/png/200/5528/552845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9000" y="0"/>
            <a:ext cx="1905000" cy="1905000"/>
          </a:xfrm>
          <a:prstGeom prst="rect">
            <a:avLst/>
          </a:prstGeom>
          <a:noFill/>
        </p:spPr>
      </p:pic>
      <p:pic>
        <p:nvPicPr>
          <p:cNvPr id="40966" name="Picture 6" descr="http://mobiguru.ru/apps/i/scrsh/android/1/2/512414d7fb20e24e7f000002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821643"/>
            <a:ext cx="7715304" cy="48220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Аналогичные приложения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sz="3500" dirty="0" smtClean="0"/>
              <a:t>Математика решение симулятор</a:t>
            </a:r>
          </a:p>
          <a:p>
            <a:r>
              <a:rPr lang="en-US" sz="3500" dirty="0" err="1" smtClean="0"/>
              <a:t>MyScript</a:t>
            </a:r>
            <a:r>
              <a:rPr lang="en-US" sz="3500" dirty="0" smtClean="0"/>
              <a:t> </a:t>
            </a:r>
            <a:r>
              <a:rPr lang="en-US" sz="3500" dirty="0" err="1" smtClean="0"/>
              <a:t>Cflculator</a:t>
            </a:r>
            <a:endParaRPr lang="en-US" sz="3500" dirty="0" smtClean="0"/>
          </a:p>
          <a:p>
            <a:r>
              <a:rPr lang="en-US" sz="3500" dirty="0" err="1" smtClean="0"/>
              <a:t>GeoGebra</a:t>
            </a:r>
            <a:r>
              <a:rPr lang="en-US" sz="3500" dirty="0" smtClean="0"/>
              <a:t> Graphing Calculator</a:t>
            </a:r>
            <a:endParaRPr lang="ru-RU" sz="3500" dirty="0" smtClean="0"/>
          </a:p>
          <a:p>
            <a:r>
              <a:rPr lang="en-US" sz="3500" dirty="0" err="1" smtClean="0"/>
              <a:t>MalMath</a:t>
            </a:r>
            <a:endParaRPr lang="en-US" sz="3500" dirty="0" smtClean="0"/>
          </a:p>
          <a:p>
            <a:r>
              <a:rPr lang="ru-RU" sz="3500" dirty="0" err="1" smtClean="0"/>
              <a:t>ЛовиОтвет</a:t>
            </a:r>
            <a:r>
              <a:rPr lang="ru-RU" sz="3500" dirty="0" smtClean="0"/>
              <a:t> – калькулятор</a:t>
            </a:r>
          </a:p>
          <a:p>
            <a:r>
              <a:rPr lang="en-US" sz="3500" dirty="0" err="1" smtClean="0"/>
              <a:t>MathStudio</a:t>
            </a:r>
            <a:r>
              <a:rPr lang="en-US" sz="3500" dirty="0" smtClean="0"/>
              <a:t> Express</a:t>
            </a:r>
            <a:endParaRPr lang="ru-RU" sz="3500" dirty="0" smtClean="0"/>
          </a:p>
          <a:p>
            <a:r>
              <a:rPr lang="en-US" sz="3500" dirty="0" err="1" smtClean="0"/>
              <a:t>AutoMath</a:t>
            </a:r>
            <a:endParaRPr lang="en-US" sz="3500" dirty="0" smtClean="0"/>
          </a:p>
          <a:p>
            <a:r>
              <a:rPr lang="ru-RU" sz="3500" dirty="0" err="1" smtClean="0"/>
              <a:t>Графичский</a:t>
            </a:r>
            <a:r>
              <a:rPr lang="ru-RU" sz="3500" dirty="0" smtClean="0"/>
              <a:t> калькулятор и т.д.</a:t>
            </a:r>
            <a:endParaRPr lang="en-US" sz="3500" dirty="0" smtClean="0"/>
          </a:p>
          <a:p>
            <a:endParaRPr lang="ru-RU" sz="35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Сайты калькуляторы и ГДЗ.</a:t>
            </a:r>
            <a:endParaRPr lang="ru-RU" dirty="0"/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357298"/>
            <a:ext cx="6143668" cy="4914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001056" cy="6400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Полезные сайты и приложения при подготовке к ОГЭ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43890" cy="4873752"/>
          </a:xfrm>
        </p:spPr>
        <p:txBody>
          <a:bodyPr/>
          <a:lstStyle/>
          <a:p>
            <a:r>
              <a:rPr lang="ru-RU" dirty="0" smtClean="0"/>
              <a:t>Официальный сайт ФИПИ </a:t>
            </a:r>
            <a:r>
              <a:rPr lang="en-US" dirty="0" smtClean="0"/>
              <a:t>fipi.ru (</a:t>
            </a:r>
            <a:r>
              <a:rPr lang="ru-RU" dirty="0" smtClean="0"/>
              <a:t>официальные демоверсии экзамена, открытый банк заданий</a:t>
            </a:r>
          </a:p>
          <a:p>
            <a:r>
              <a:rPr lang="ru-RU" dirty="0" smtClean="0"/>
              <a:t>Сайт «Решу ОГЭ» или «сдам ГИА» дает возможность </a:t>
            </a:r>
            <a:r>
              <a:rPr lang="ru-RU" dirty="0" err="1" smtClean="0"/>
              <a:t>протестироваться</a:t>
            </a:r>
            <a:r>
              <a:rPr lang="ru-RU" dirty="0" smtClean="0"/>
              <a:t> как в комплексе, так и по отдельным темам, при необходимости после тестирования можно посмотреть решение</a:t>
            </a:r>
          </a:p>
          <a:p>
            <a:r>
              <a:rPr lang="ru-RU" dirty="0" smtClean="0"/>
              <a:t>Приложения: «Математические хитрости», «Математика устный счет» «Математика проста»</a:t>
            </a:r>
            <a:r>
              <a:rPr lang="en-US" dirty="0" smtClean="0"/>
              <a:t> </a:t>
            </a:r>
            <a:r>
              <a:rPr lang="ru-RU" dirty="0" smtClean="0"/>
              <a:t>«Математика формулы», </a:t>
            </a:r>
            <a:r>
              <a:rPr lang="ru-RU" smtClean="0"/>
              <a:t>«Быстрый </a:t>
            </a:r>
            <a:r>
              <a:rPr lang="ru-RU" dirty="0" smtClean="0"/>
              <a:t>мозг – логические задачи», «репетитор ОГЭ и ЕГЭ» и др.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44</TotalTime>
  <Words>154</Words>
  <Application>Microsoft Office PowerPoint</Application>
  <PresentationFormat>Экран (4:3)</PresentationFormat>
  <Paragraphs>23</Paragraphs>
  <Slides>7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Мобильные приложения и интернет-ресурсы  - помощники или враги при подготовке к ОГЭ.</vt:lpstr>
      <vt:lpstr>Мобильные приложения: PhotoMath</vt:lpstr>
      <vt:lpstr>Приложение MathX</vt:lpstr>
      <vt:lpstr>Аналогичные приложения</vt:lpstr>
      <vt:lpstr>Сайты калькуляторы и ГДЗ.</vt:lpstr>
      <vt:lpstr>Слайд 6</vt:lpstr>
      <vt:lpstr>Полезные сайты и приложения при подготовке к ОГЭ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Мобильные приложения и интернет-ресурсы  - помощники или враги при подготовке к ОГЭ.</dc:title>
  <dc:creator>XTreme</dc:creator>
  <cp:lastModifiedBy>XTreme</cp:lastModifiedBy>
  <cp:revision>6</cp:revision>
  <dcterms:created xsi:type="dcterms:W3CDTF">2016-10-21T13:42:09Z</dcterms:created>
  <dcterms:modified xsi:type="dcterms:W3CDTF">2016-10-21T14:26:53Z</dcterms:modified>
</cp:coreProperties>
</file>