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0" r:id="rId12"/>
    <p:sldId id="268" r:id="rId13"/>
    <p:sldId id="265" r:id="rId14"/>
    <p:sldId id="269" r:id="rId15"/>
    <p:sldId id="266" r:id="rId16"/>
    <p:sldId id="267" r:id="rId17"/>
    <p:sldId id="272" r:id="rId18"/>
    <p:sldId id="273" r:id="rId19"/>
    <p:sldId id="274" r:id="rId20"/>
    <p:sldId id="275" r:id="rId21"/>
    <p:sldId id="277" r:id="rId22"/>
    <p:sldId id="278" r:id="rId23"/>
    <p:sldId id="276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636A0C-82DE-4C51-8898-DF90E650C9D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6DC678-A04D-422C-ABA5-E6095AEB26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5256583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Book Antiqua" pitchFamily="18" charset="0"/>
              </a:rPr>
              <a:t>Муниципальное автономное дошкольное образовательное учреждение 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города Новосибирска детский сад № 59 «Золотой петушок»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>
                <a:latin typeface="Book Antiqua" pitchFamily="18" charset="0"/>
              </a:rPr>
              <a:t/>
            </a:r>
            <a:br>
              <a:rPr lang="ru-RU" sz="2000" dirty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ПРОЕКТ «БАБОЧКИ КРАСАВИЦЫ»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  </a:t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>
                <a:latin typeface="Book Antiqua" pitchFamily="18" charset="0"/>
              </a:rPr>
              <a:t/>
            </a:r>
            <a:br>
              <a:rPr lang="ru-RU" sz="2000" dirty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>                                                                       Выполнили:     Казак Е.С.</a:t>
            </a:r>
            <a:r>
              <a:rPr lang="ru-RU" sz="2000" smtClean="0">
                <a:latin typeface="Book Antiqua" pitchFamily="18" charset="0"/>
              </a:rPr>
              <a:t/>
            </a:r>
            <a:br>
              <a:rPr lang="ru-RU" sz="2000" smtClean="0">
                <a:latin typeface="Book Antiqua" pitchFamily="18" charset="0"/>
              </a:rPr>
            </a:br>
            <a:r>
              <a:rPr lang="ru-RU" sz="2000" smtClean="0">
                <a:latin typeface="Book Antiqua" pitchFamily="18" charset="0"/>
              </a:rPr>
              <a:t>.</a:t>
            </a: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sz="2000" dirty="0">
                <a:latin typeface="Book Antiqua" pitchFamily="18" charset="0"/>
              </a:rPr>
              <a:t/>
            </a:r>
            <a:br>
              <a:rPr lang="ru-RU" sz="2000" dirty="0">
                <a:latin typeface="Book Antiqua" pitchFamily="18" charset="0"/>
              </a:rPr>
            </a:b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877272"/>
            <a:ext cx="6368752" cy="5040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Г. Новосибирск 2018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29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7365" y="-128168"/>
            <a:ext cx="6497182" cy="741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78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Создание макета «Цветочная полянка»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094" y="1834406"/>
            <a:ext cx="3373040" cy="25297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412776"/>
            <a:ext cx="5916150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05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Нетрадиционные способы </a:t>
            </a:r>
            <a:r>
              <a:rPr lang="ru-RU" dirty="0" err="1" smtClean="0">
                <a:solidFill>
                  <a:schemeClr val="tx1"/>
                </a:solidFill>
              </a:rPr>
              <a:t>рисовния</a:t>
            </a:r>
            <a:r>
              <a:rPr lang="ru-RU" dirty="0" smtClean="0">
                <a:solidFill>
                  <a:schemeClr val="tx1"/>
                </a:solidFill>
              </a:rPr>
              <a:t> Карандашные рисунки-оттиски по трафарету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093" y="2110436"/>
            <a:ext cx="4429157" cy="33218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98212" y="2168779"/>
            <a:ext cx="4319833" cy="323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91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Центр математики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Математические раскраски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27583" y="1916832"/>
            <a:ext cx="3630083" cy="42484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95846" y="2253028"/>
            <a:ext cx="4319166" cy="364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46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7560839" cy="6213177"/>
          </a:xfrm>
        </p:spPr>
      </p:pic>
    </p:spTree>
    <p:extLst>
      <p:ext uri="{BB962C8B-B14F-4D97-AF65-F5344CB8AC3E}">
        <p14:creationId xmlns:p14="http://schemas.microsoft.com/office/powerpoint/2010/main" val="1011430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Игры с блоками </a:t>
            </a:r>
            <a:r>
              <a:rPr lang="ru-RU" sz="2200" dirty="0" err="1" smtClean="0">
                <a:solidFill>
                  <a:schemeClr val="tx1"/>
                </a:solidFill>
              </a:rPr>
              <a:t>Дьенеша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по цвету, форме, художественная картина по теме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84784"/>
            <a:ext cx="3655218" cy="48736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3923927" cy="478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92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с счетными палочками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391" y="1600200"/>
            <a:ext cx="3655218" cy="4873625"/>
          </a:xfrm>
        </p:spPr>
      </p:pic>
    </p:spTree>
    <p:extLst>
      <p:ext uri="{BB962C8B-B14F-4D97-AF65-F5344CB8AC3E}">
        <p14:creationId xmlns:p14="http://schemas.microsoft.com/office/powerpoint/2010/main" val="920764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ЦЕНТР СПОРТА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Взаимодействие с инструктором по физической культуре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585" y="1484784"/>
            <a:ext cx="2952328" cy="22142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75300"/>
            <a:ext cx="3082330" cy="23117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017137"/>
            <a:ext cx="3131840" cy="2348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944563"/>
            <a:ext cx="2492896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18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ЦЕНТР МУЗЫКИ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взаимодействие с музыкальным руководителем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56791"/>
            <a:ext cx="3168352" cy="23762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1788" y="1556792"/>
            <a:ext cx="3251853" cy="243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4037816"/>
            <a:ext cx="3373880" cy="253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01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 экспериментирования</a:t>
            </a:r>
            <a:br>
              <a:rPr lang="ru-RU" dirty="0" smtClean="0"/>
            </a:br>
            <a:r>
              <a:rPr lang="ru-RU" sz="2000" dirty="0" smtClean="0"/>
              <a:t>Опытное наблюдение «Почему нельзя трогать бабочек»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5200" y="1649828"/>
            <a:ext cx="3785088" cy="3600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98848"/>
            <a:ext cx="3888432" cy="370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367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Летний проект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7457256" cy="5069160"/>
          </a:xfrm>
        </p:spPr>
        <p:txBody>
          <a:bodyPr>
            <a:noAutofit/>
          </a:bodyPr>
          <a:lstStyle/>
          <a:p>
            <a:r>
              <a:rPr lang="ru-RU" sz="1600" dirty="0">
                <a:latin typeface="Bookman Old Style" pitchFamily="18" charset="0"/>
              </a:rPr>
              <a:t>Вид проекта: Краткосрочный, групповой.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Bookman Old Style" pitchFamily="18" charset="0"/>
              </a:rPr>
              <a:t>Цели</a:t>
            </a:r>
            <a:r>
              <a:rPr lang="ru-RU" sz="1600" b="1" dirty="0">
                <a:latin typeface="Bookman Old Style" pitchFamily="18" charset="0"/>
              </a:rPr>
              <a:t>:</a:t>
            </a:r>
            <a:r>
              <a:rPr lang="ru-RU" sz="1600" dirty="0">
                <a:latin typeface="Bookman Old Style" pitchFamily="18" charset="0"/>
              </a:rPr>
              <a:t> </a:t>
            </a:r>
            <a:r>
              <a:rPr lang="ru-RU" sz="1600" dirty="0" smtClean="0">
                <a:latin typeface="Bookman Old Style" pitchFamily="18" charset="0"/>
              </a:rPr>
              <a:t>Формировать элементарные представления о бабочках,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Bookman Old Style" pitchFamily="18" charset="0"/>
              </a:rPr>
              <a:t>обобщить </a:t>
            </a:r>
            <a:r>
              <a:rPr lang="ru-RU" sz="1600" dirty="0">
                <a:latin typeface="Bookman Old Style" pitchFamily="18" charset="0"/>
              </a:rPr>
              <a:t>знания детей о </a:t>
            </a:r>
            <a:r>
              <a:rPr lang="ru-RU" sz="1600" dirty="0" smtClean="0">
                <a:latin typeface="Bookman Old Style" pitchFamily="18" charset="0"/>
              </a:rPr>
              <a:t>многообразии бабочек,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Bookman Old Style" pitchFamily="18" charset="0"/>
              </a:rPr>
              <a:t>прививать </a:t>
            </a:r>
            <a:r>
              <a:rPr lang="ru-RU" sz="1600" dirty="0">
                <a:latin typeface="Bookman Old Style" pitchFamily="18" charset="0"/>
              </a:rPr>
              <a:t>любовь к </a:t>
            </a:r>
            <a:r>
              <a:rPr lang="ru-RU" sz="1600" dirty="0" smtClean="0">
                <a:latin typeface="Bookman Old Style" pitchFamily="18" charset="0"/>
              </a:rPr>
              <a:t>объектам природы.</a:t>
            </a:r>
            <a:endParaRPr lang="ru-RU" sz="1600" dirty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Bookman Old Style" pitchFamily="18" charset="0"/>
              </a:rPr>
              <a:t>2. Задачи:</a:t>
            </a:r>
          </a:p>
          <a:p>
            <a:r>
              <a:rPr lang="ru-RU" sz="1600" dirty="0">
                <a:latin typeface="Bookman Old Style" pitchFamily="18" charset="0"/>
              </a:rPr>
              <a:t>Знакомство с различными видами </a:t>
            </a:r>
            <a:r>
              <a:rPr lang="ru-RU" sz="1600" dirty="0" smtClean="0">
                <a:latin typeface="Bookman Old Style" pitchFamily="18" charset="0"/>
              </a:rPr>
              <a:t>бабочек, </a:t>
            </a:r>
            <a:r>
              <a:rPr lang="ru-RU" sz="1600" dirty="0">
                <a:latin typeface="Bookman Old Style" pitchFamily="18" charset="0"/>
              </a:rPr>
              <a:t>их строении, пользе, вреде, жизненном цикле,</a:t>
            </a:r>
          </a:p>
          <a:p>
            <a:pPr lvl="0"/>
            <a:r>
              <a:rPr lang="ru-RU" sz="1600" dirty="0">
                <a:latin typeface="Bookman Old Style" pitchFamily="18" charset="0"/>
              </a:rPr>
              <a:t>Вызвать у детей интерес </a:t>
            </a:r>
            <a:r>
              <a:rPr lang="ru-RU" sz="1600" dirty="0" smtClean="0">
                <a:latin typeface="Bookman Old Style" pitchFamily="18" charset="0"/>
              </a:rPr>
              <a:t>к насекомым, </a:t>
            </a:r>
            <a:r>
              <a:rPr lang="ru-RU" sz="1600" dirty="0">
                <a:latin typeface="Bookman Old Style" pitchFamily="18" charset="0"/>
              </a:rPr>
              <a:t>их рассматриванию (вместе со взрослыми и самостоятельно), </a:t>
            </a:r>
          </a:p>
          <a:p>
            <a:pPr lvl="0"/>
            <a:r>
              <a:rPr lang="ru-RU" sz="1600" dirty="0" smtClean="0">
                <a:latin typeface="Bookman Old Style" pitchFamily="18" charset="0"/>
              </a:rPr>
              <a:t>Развивать художественно-творческую деятельность через рисование, лепку,</a:t>
            </a:r>
            <a:endParaRPr lang="ru-RU" sz="1600" dirty="0">
              <a:latin typeface="Bookman Old Style" pitchFamily="18" charset="0"/>
            </a:endParaRPr>
          </a:p>
          <a:p>
            <a:r>
              <a:rPr lang="ru-RU" sz="1600" dirty="0">
                <a:latin typeface="Bookman Old Style" pitchFamily="18" charset="0"/>
              </a:rPr>
              <a:t>Развитие речи детей посредствам составления рассказов и сказок и рассказыванию</a:t>
            </a:r>
            <a:r>
              <a:rPr lang="ru-RU" sz="1600" dirty="0" smtClean="0">
                <a:latin typeface="Bookman Old Style" pitchFamily="18" charset="0"/>
              </a:rPr>
              <a:t>,</a:t>
            </a:r>
          </a:p>
          <a:p>
            <a:r>
              <a:rPr lang="ru-RU" sz="1600" dirty="0" smtClean="0">
                <a:latin typeface="Bookman Old Style" pitchFamily="18" charset="0"/>
              </a:rPr>
              <a:t>Формировать умение рассуждать, на основании наблюдательного опыта, исследовательской деятельности,</a:t>
            </a:r>
            <a:endParaRPr lang="ru-RU" sz="1600" dirty="0">
              <a:latin typeface="Bookman Old Style" pitchFamily="18" charset="0"/>
            </a:endParaRPr>
          </a:p>
          <a:p>
            <a:r>
              <a:rPr lang="ru-RU" sz="1600" dirty="0">
                <a:latin typeface="Bookman Old Style" pitchFamily="18" charset="0"/>
              </a:rPr>
              <a:t>Развивать творческую самостоятельность, в организации театральных игр.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8226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с мукой и сухими листьями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84785"/>
            <a:ext cx="3541071" cy="424847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67944" y="1484784"/>
            <a:ext cx="3888432" cy="427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37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Опытное наблюдение  </a:t>
            </a:r>
            <a:br>
              <a:rPr lang="ru-RU" sz="2000" dirty="0" smtClean="0"/>
            </a:br>
            <a:r>
              <a:rPr lang="ru-RU" sz="2000" dirty="0" smtClean="0"/>
              <a:t>«Как появляется бабочка из кокона»</a:t>
            </a:r>
            <a:endParaRPr lang="ru-RU" sz="2000" dirty="0"/>
          </a:p>
        </p:txBody>
      </p:sp>
      <p:pic>
        <p:nvPicPr>
          <p:cNvPr id="1026" name="Picture 2" descr="C:\Users\katys\Desktop\ПРОЕКТ БАБОЧКИ\IMG_20180711_16044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76958"/>
            <a:ext cx="2136601" cy="284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atys\Desktop\ПРОЕКТ БАБОЧКИ\IMG_20180711_1605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861048"/>
            <a:ext cx="210623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atys\Desktop\ПРОЕКТ БАБОЧКИ\IMG_20180711_1605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34543"/>
            <a:ext cx="1872208" cy="24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atys\Desktop\ПРОЕКТ БАБОЧКИ\IMG_20180711_1605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630821"/>
            <a:ext cx="2280365" cy="304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850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 литературы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621" y="1207705"/>
            <a:ext cx="1503306" cy="2104980"/>
          </a:xfrm>
        </p:spPr>
      </p:pic>
      <p:pic>
        <p:nvPicPr>
          <p:cNvPr id="2050" name="Picture 2" descr="F:\БАБОЧКИ\30726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207705"/>
            <a:ext cx="186831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БАБОЧКИ\10165838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6690" y="1057164"/>
            <a:ext cx="1734018" cy="243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БАБОЧКИ\как появляетяся бабочк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27391"/>
            <a:ext cx="1847412" cy="217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БАБОЧКИ\хочу стать бабочкой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1940167" cy="251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БАБОЧКИ\чудо на ладони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61048"/>
            <a:ext cx="1868481" cy="264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876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 театра</a:t>
            </a:r>
            <a:br>
              <a:rPr lang="ru-RU" dirty="0" smtClean="0"/>
            </a:br>
            <a:r>
              <a:rPr lang="ru-RU" sz="2200" dirty="0" smtClean="0"/>
              <a:t>Театрализация на тему «Если бы я был бабочкой»</a:t>
            </a:r>
            <a:br>
              <a:rPr lang="ru-RU" sz="2200" dirty="0" smtClean="0"/>
            </a:br>
            <a:r>
              <a:rPr lang="ru-RU" sz="2000" dirty="0" smtClean="0"/>
              <a:t>Проигрывание жизненного цикла бабочки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471" y="1503348"/>
            <a:ext cx="2376264" cy="17821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31011" y="1194409"/>
            <a:ext cx="1853642" cy="2471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1" y="4070211"/>
            <a:ext cx="2526025" cy="18945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2070" y="4005064"/>
            <a:ext cx="2633765" cy="19753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78058" y="3285381"/>
            <a:ext cx="1532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Личинка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469796" y="3366520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Гусеница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581189" y="5964730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Кокон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1867" y="6010677"/>
            <a:ext cx="1414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Бабочка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67175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Садимся на цветочки, пьём нектар и летаем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382456"/>
            <a:ext cx="2417723" cy="181329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576740"/>
            <a:ext cx="1782198" cy="2376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12776"/>
            <a:ext cx="1782198" cy="23762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149080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0229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 этап – Презентация проекта </a:t>
            </a:r>
            <a:br>
              <a:rPr lang="ru-RU" dirty="0" smtClean="0"/>
            </a:br>
            <a:r>
              <a:rPr lang="ru-RU" sz="2200" dirty="0" smtClean="0"/>
              <a:t>Выставка творческих работ совместно с родителями 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772816"/>
            <a:ext cx="6498166" cy="4163291"/>
          </a:xfrm>
        </p:spPr>
      </p:pic>
    </p:spTree>
    <p:extLst>
      <p:ext uri="{BB962C8B-B14F-4D97-AF65-F5344CB8AC3E}">
        <p14:creationId xmlns:p14="http://schemas.microsoft.com/office/powerpoint/2010/main" val="2628850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этап- выбор темы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 наступлением летнего периода, на территорию детского сада прилетело очень много бабочек капустниц. Дети проявляли большой интерес к жизни бабочек, появилось очень много вопросов, почему нельзя ловить бабочек, почему мараются пальчики от крыльев бабочек, и чем они питаются. А какие бывают еще бабочки. В нашем проекте мы получили ответы на все вопрос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795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 этап – сбор сведений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отрывка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произведения Чуковского «Путаница»,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рассказов, стихотворений, загадок по теме, чтение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энциклопедий о жизни насекомых и бабочек «Мир насекомых», «Красная книга бабочки, жуки»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презентаций,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Bookman Old Style" pitchFamily="18" charset="0"/>
              </a:rPr>
              <a:t>Проведение бесед с </a:t>
            </a:r>
            <a:r>
              <a:rPr lang="ru-RU" dirty="0" smtClean="0">
                <a:latin typeface="Bookman Old Style" pitchFamily="18" charset="0"/>
              </a:rPr>
              <a:t>детьми «Порхающие цветы»,  «Вред и польза от бабочек»,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25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3-выбор 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Создание энциклопедии «Бабочки красавицы»</a:t>
            </a:r>
          </a:p>
          <a:p>
            <a:r>
              <a:rPr lang="ru-RU" dirty="0" smtClean="0"/>
              <a:t>Создание дидактических игр своими руками «Посади бабочку на цветок», «Создай свою бабочку из мозаики», «Соедини по точкам, что получится»,</a:t>
            </a:r>
          </a:p>
          <a:p>
            <a:r>
              <a:rPr lang="ru-RU" dirty="0" smtClean="0"/>
              <a:t>Создание открыток, декора для горшечных растений,</a:t>
            </a:r>
          </a:p>
          <a:p>
            <a:r>
              <a:rPr lang="ru-RU" dirty="0" smtClean="0"/>
              <a:t>Раскрашивание математических раскрасок,</a:t>
            </a:r>
          </a:p>
          <a:p>
            <a:r>
              <a:rPr lang="ru-RU" dirty="0" smtClean="0"/>
              <a:t>Нетрадиционные способы рисования «Оттиски с восковыми карандашами»,</a:t>
            </a:r>
          </a:p>
          <a:p>
            <a:r>
              <a:rPr lang="ru-RU" dirty="0" smtClean="0"/>
              <a:t>Создание макета «На цветочной полянке»,</a:t>
            </a:r>
          </a:p>
          <a:p>
            <a:r>
              <a:rPr lang="ru-RU" dirty="0" smtClean="0"/>
              <a:t>Выставка работ «Удивительный мир бабочек»,</a:t>
            </a:r>
          </a:p>
          <a:p>
            <a:r>
              <a:rPr lang="ru-RU" dirty="0" smtClean="0"/>
              <a:t>Экспериментирование «почему нельзя трогать бабочек»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3006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 этап-реализация проектов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i="1" dirty="0">
                <a:latin typeface="Bookman Old Style" pitchFamily="18" charset="0"/>
                <a:cs typeface="Times New Roman" panose="02020603050405020304" pitchFamily="18" charset="0"/>
              </a:rPr>
              <a:t>Для реализации нашего проекта были наполнены центры активности соответствующими материалами:</a:t>
            </a:r>
          </a:p>
          <a:p>
            <a:r>
              <a:rPr lang="ru-RU" i="1" dirty="0">
                <a:latin typeface="Bookman Old Style" pitchFamily="18" charset="0"/>
                <a:cs typeface="Times New Roman" panose="02020603050405020304" pitchFamily="18" charset="0"/>
              </a:rPr>
              <a:t>В центре искусства дети много раскрашивали, создавали коллективные работы, книжки-малышки </a:t>
            </a:r>
            <a:endParaRPr lang="ru-RU" i="1" dirty="0" smtClean="0">
              <a:latin typeface="Bookman Old Style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Bookman Old Style" pitchFamily="18" charset="0"/>
                <a:cs typeface="Times New Roman" panose="02020603050405020304" pitchFamily="18" charset="0"/>
              </a:rPr>
              <a:t>В </a:t>
            </a:r>
            <a:r>
              <a:rPr lang="ru-RU" i="1" dirty="0">
                <a:latin typeface="Bookman Old Style" pitchFamily="18" charset="0"/>
                <a:cs typeface="Times New Roman" panose="02020603050405020304" pitchFamily="18" charset="0"/>
              </a:rPr>
              <a:t>центр литературы </a:t>
            </a:r>
            <a:r>
              <a:rPr lang="ru-RU" i="1" dirty="0" smtClean="0">
                <a:latin typeface="Bookman Old Style" pitchFamily="18" charset="0"/>
                <a:cs typeface="Times New Roman" panose="02020603050405020304" pitchFamily="18" charset="0"/>
              </a:rPr>
              <a:t>стихи, рассказы и сказки,</a:t>
            </a:r>
            <a:endParaRPr lang="ru-RU" i="1" dirty="0">
              <a:latin typeface="Bookman Old Style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Bookman Old Style" pitchFamily="18" charset="0"/>
                <a:cs typeface="Times New Roman" panose="02020603050405020304" pitchFamily="18" charset="0"/>
              </a:rPr>
              <a:t>В центре строительства дети с помощью воспитателя </a:t>
            </a:r>
            <a:r>
              <a:rPr lang="ru-RU" i="1" dirty="0" smtClean="0">
                <a:latin typeface="Bookman Old Style" pitchFamily="18" charset="0"/>
                <a:cs typeface="Times New Roman" panose="02020603050405020304" pitchFamily="18" charset="0"/>
              </a:rPr>
              <a:t>выкладывали бабочек из мозаики, кубиков, счетных палочек, и другого материала</a:t>
            </a:r>
            <a:endParaRPr lang="ru-RU" i="1" dirty="0">
              <a:latin typeface="Bookman Old Style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Bookman Old Style" pitchFamily="18" charset="0"/>
                <a:cs typeface="Times New Roman" panose="02020603050405020304" pitchFamily="18" charset="0"/>
              </a:rPr>
              <a:t>В центр драматизации были проиграны сказки наиболее полюбившиеся детям, созданы атрибуты для игр.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569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Центр искусства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Создание энциклопедии «В мире бабочек»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93394" y="2067446"/>
            <a:ext cx="4661297" cy="3495973"/>
          </a:xfrm>
        </p:spPr>
      </p:pic>
    </p:spTree>
    <p:extLst>
      <p:ext uri="{BB962C8B-B14F-4D97-AF65-F5344CB8AC3E}">
        <p14:creationId xmlns:p14="http://schemas.microsoft.com/office/powerpoint/2010/main" val="1902433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Создание открыток для мальчиков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3614" y="2083934"/>
            <a:ext cx="4793200" cy="35949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23927" y="2132859"/>
            <a:ext cx="4752529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96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Создание декора для горшечных растений в уголке природы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84784"/>
            <a:ext cx="3414059" cy="45569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283968" y="1543860"/>
            <a:ext cx="398083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789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179</TotalTime>
  <Words>457</Words>
  <Application>Microsoft Office PowerPoint</Application>
  <PresentationFormat>Экран (4:3)</PresentationFormat>
  <Paragraphs>56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Муниципальное автономное дошкольное образовательное учреждение  города Новосибирска детский сад № 59 «Золотой петушок»   ПРОЕКТ «БАБОЧКИ КРАСАВИЦЫ»                                                                            Выполнили:     Казак Е.С. .    </vt:lpstr>
      <vt:lpstr>Летний проект</vt:lpstr>
      <vt:lpstr>1 этап- выбор темы</vt:lpstr>
      <vt:lpstr>2 этап – сбор сведений</vt:lpstr>
      <vt:lpstr>3-выбор проектов</vt:lpstr>
      <vt:lpstr>4 этап-реализация проектов</vt:lpstr>
      <vt:lpstr>Центр искусства   Создание энциклопедии «В мире бабочек»</vt:lpstr>
      <vt:lpstr>Создание открыток для мальчиков</vt:lpstr>
      <vt:lpstr>Создание декора для горшечных растений в уголке природы</vt:lpstr>
      <vt:lpstr>Презентация PowerPoint</vt:lpstr>
      <vt:lpstr>Создание макета «Цветочная полянка»</vt:lpstr>
      <vt:lpstr>Нетрадиционные способы рисовния Карандашные рисунки-оттиски по трафарету</vt:lpstr>
      <vt:lpstr>Центр математики Математические раскраски</vt:lpstr>
      <vt:lpstr>Презентация PowerPoint</vt:lpstr>
      <vt:lpstr>Игры с блоками Дьенеша  по цвету, форме, художественная картина по теме</vt:lpstr>
      <vt:lpstr>Игры с счетными палочками</vt:lpstr>
      <vt:lpstr>ЦЕНТР СПОРТА Взаимодействие с инструктором по физической культуре</vt:lpstr>
      <vt:lpstr>ЦЕНТР МУЗЫКИ взаимодействие с музыкальным руководителем</vt:lpstr>
      <vt:lpstr>Центр экспериментирования Опытное наблюдение «Почему нельзя трогать бабочек»</vt:lpstr>
      <vt:lpstr>Опыт с мукой и сухими листьями</vt:lpstr>
      <vt:lpstr>Опытное наблюдение   «Как появляется бабочка из кокона»</vt:lpstr>
      <vt:lpstr>Центр литературы</vt:lpstr>
      <vt:lpstr>Центр театра Театрализация на тему «Если бы я был бабочкой» Проигрывание жизненного цикла бабочки</vt:lpstr>
      <vt:lpstr>Садимся на цветочки, пьём нектар и летаем</vt:lpstr>
      <vt:lpstr>5 этап – Презентация проекта  Выставка творческих работ совместно с родителями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города Новосибирска детский сад № 59 «Золотой петушок»   ПРОЕКТ «БАБОЧКИ КРАСАВИЦЫ»                                                                            Выполнили:     Казак Е.С.                                                                                         Желонкина А.А.</dc:title>
  <dc:creator>katys</dc:creator>
  <cp:lastModifiedBy>katys</cp:lastModifiedBy>
  <cp:revision>42</cp:revision>
  <dcterms:created xsi:type="dcterms:W3CDTF">2018-07-11T00:27:02Z</dcterms:created>
  <dcterms:modified xsi:type="dcterms:W3CDTF">2019-04-21T09:50:18Z</dcterms:modified>
</cp:coreProperties>
</file>