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70088-E023-4B06-9C3A-38DE5BEE9F34}" type="datetimeFigureOut">
              <a:rPr lang="ru-RU" smtClean="0"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7FB8A-A366-47C1-9767-CA9522EBBA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МБДОУ «Центр развития ребенка – 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детский сад №54 «Радуга»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571612"/>
            <a:ext cx="6400800" cy="5072098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«Моя малая родина»</a:t>
            </a:r>
          </a:p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проекта: </a:t>
            </a:r>
          </a:p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  <a:r>
              <a:rPr lang="ru-RU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Малюк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Людмила Ивановна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Воркута  2014 год.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4292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Чувство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любви к Родине – это одно из самых сильных чувств, без него человек ущербен, не ощущает своих корней. А почувствует ли человек привязанность к родной земле или отдалится от нее, это уже зависит от обстоятельств жизни и воспитания. Поэтому важно, чтобы ребенок уже в дошкольном возрасте почувствовал личную ответственность за родную землю и ее будущее.</a:t>
            </a:r>
          </a:p>
          <a:p>
            <a:pPr algn="ctr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Мы горим желанием воспитать любовь к Родине, а оказывается не в состоянии воспитать у ребенка любовь к самому близкому – к родному дому и детскому саду, а ведь это основа из основ нравственно-патриотического воспитания, его первая и самая важная ступень. Дошкольник прежде должен осознать себя членом семьи, неотъемлемой частью своей малой родины, потом – гражданином России, и только потом – жителем планеты Земля.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настоящее время семья переживает не лучшие времена. Стремясь заработать на хлеб насущный, родители все меньше внимания уделяют детям и их воспитанию, растет число неполных, неблагополучных  семей.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Поэтому необходимо создать условия для формирования у детей эмоционально насыщенного образа родного дома, детского сада. Дети должны научиться не только брать, но и отдавать: заботиться о близких с детства, быть внимательными друг к другу, сострадать, словом и делом помогать. Воспитывать у ребенка любовь к родному дому, семье, детскому саду надо с первых лет жизни. Малыш должен понимать, что иметь свой дом большое благо. Все хорошее начинается с родного дома и матери – хранительницы очага. В каждой семье под руководством родителей растет будущий гражданин, патриот.</a:t>
            </a:r>
          </a:p>
          <a:p>
            <a:pPr algn="ctr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Патриотизм — любовь к Родине, преданность ей, ответственность и гордость за нее, желание трудиться на ее благо, беречь и умножать ее богатство – начинает формироваться уже в дошкольном возрасте. Невозможно воспитать чувство собственного достоинства, уверенность в себе, следовательно, полноценную личность, без уважения к истории и культуре своего Отечества, к его государственной символике. / «Концепция патриотического воспитания граждан РФ»/.</a:t>
            </a:r>
          </a:p>
          <a:p>
            <a:pPr algn="ctr"/>
            <a:endParaRPr lang="ru-RU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Познавательно-речевое направление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Коммуникация, познание, чтение художественной литературы.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С.Баруздина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«С чего начинается Родина»,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В.Герун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Vorkuta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столица мира», «Городу Воркуте», стихи детей о Коми Крае «Республика моя родная», «Край родной», «Воркута, Воркута, Воркута»,  С. Васильева «Россия», Н.Рубцова «Привет, Россия», К.Ушинского «Отечество», Б.Житкова «Красная площадь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»,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заучивание стихотворений о Воркуте, коми крае, России. </a:t>
            </a:r>
          </a:p>
          <a:p>
            <a:pPr algn="ctr"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Дид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игры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«Наш город», «Узнай, где я нахожусь?», «Города России».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Рассматривание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репродукций картин художников Воркуты.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Беседы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 использованием иллюстраций: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«Улицы родного города».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«Что я знаю о Воркуте».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Русские народные и коми пословицы.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«Москва – главный город России».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«Я гражданин России».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«Символы России».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Социально-личностное направление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900" b="1" u="sng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ru-RU" sz="2900" b="1" u="sng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900" u="sng" dirty="0">
                <a:latin typeface="Times New Roman" pitchFamily="18" charset="0"/>
                <a:cs typeface="Times New Roman" pitchFamily="18" charset="0"/>
              </a:rPr>
              <a:t>Социализация.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Социальные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контакты:</a:t>
            </a:r>
          </a:p>
          <a:p>
            <a:pPr algn="ctr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 экскурсия в краеведческий музей, детскую библиотеку, кукольный театр, пожарную часть. </a:t>
            </a:r>
          </a:p>
          <a:p>
            <a:pPr algn="ctr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приглашение в гости, на празднование юбилея города жителей города.</a:t>
            </a:r>
          </a:p>
          <a:p>
            <a:pPr algn="ct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Игровая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деятельность:</a:t>
            </a:r>
          </a:p>
          <a:p>
            <a:pPr algn="ctr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 Центр сюжетно-ролевых игр: создание предметно-развивающей среды и совместное изготовление атрибутов для игр «Детский сад», «Семья», «Путешествие по улицам родного города», «Экскурсоводы», «Путешествие по России».</a:t>
            </a:r>
          </a:p>
          <a:p>
            <a:pPr algn="ctr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  Аудиозаписи с русским песенным творчеством, русских народных и коми сказок.</a:t>
            </a:r>
          </a:p>
          <a:p>
            <a:pPr algn="ctr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 Русские народные и коми подвижные и хороводные игры.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направление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186766" cy="505461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ru-RU" sz="1200" b="1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u="sng" dirty="0">
                <a:latin typeface="Times New Roman" pitchFamily="18" charset="0"/>
                <a:cs typeface="Times New Roman" pitchFamily="18" charset="0"/>
              </a:rPr>
              <a:t> Художественное творчество, музыка.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-Продуктивная деятельность: праздничное оформление группы, музыкального зала, изготовление праздничных открыток, создание коллажа на тему праздника. </a:t>
            </a: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-Совместное изготовление стенда для родителей «День рождение Воркуты» (стихи о празднике, тематические фотографии, информация о самом празднике; творчество детей – рисунки, аппликации и т. д.)</a:t>
            </a: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-Ручной труд: изготовление атрибутов для сюжетно-ролевых игр, «Дома в Воркуте». </a:t>
            </a: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 -Изобразительное искусство:</a:t>
            </a: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рисование «Открытка к празднику», «Герб Воркуты», декоративное рисование «Украсим малицу».</a:t>
            </a: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аппликация «Парк Победы», «Красная площадь».</a:t>
            </a: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- подборка праздничных открыток для коллажа, материалов и инструментов для рисования, лепки, аппликации и художественного труда.</a:t>
            </a: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Музыка: </a:t>
            </a:r>
          </a:p>
          <a:p>
            <a:pPr algn="ctr">
              <a:buNone/>
            </a:pP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Дид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игры: “Узнай  песню по словам”, “Узнай песню по мелодии”, «Узнай музыкальный инструмент по звуку».</a:t>
            </a: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Слушание аудиозаписи песен альбома «Моя Воркута» -  «Марш шахтеров» муз. Т.Хренникова, «Моя Воркута» муз.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А.Пахмутовой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слова Н.Добронравова, «Край, в котором ты живешь» муз. Г.Гладкова, слова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Ю.Энтина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М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Бурдина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Зарни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ань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Разучивание песен: «Город наш» муз.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Ю.Слонова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слова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А.Ануфлевой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«Город мой – дом родной» муз.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В.Черчик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слова З.Петровой, «Россия – мы дети твои» муз. А.Глаголева, слова Б.Сафонова, «Мы – дружные ребята» муз. С.Разоренова, слова Н.Найденовой, «Большой хоровод» муз. А.Хайт, слова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Е.Жигалкиной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«Я поздравляю тебя» - автор неизвестен. </a:t>
            </a:r>
          </a:p>
          <a:p>
            <a:pPr algn="ctr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Хороводы, спортивные композиции, пляски: «Родина моя» муз.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Д.Тухманова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слова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Р.Рождественнского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«Каравай» р.н.м., «Василисы» - коми пляска, слова и музыка Л.Глазыриной, «Дорогая моя Воркута» муз. В.Берковича, слова Д.Сиротина.</a:t>
            </a:r>
          </a:p>
          <a:p>
            <a:pPr algn="ctr"/>
            <a:endParaRPr lang="ru-RU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– оздоровительное направление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Физическая культура, здоровье.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Коми подвижные игры: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Пышкай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», «В Ош», «Стой, олень!», «Вытолкни из круга».</a:t>
            </a:r>
          </a:p>
          <a:p>
            <a:pPr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Русские народные подвижные игры, игры-хороводы.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макетов  для участия в городском конкурсе «Любимый уголок в городе».</a:t>
            </a:r>
          </a:p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Подбор открыток и фотографий для оформления альбома о Воркуте, выставки «Воркута глазами детей».</a:t>
            </a:r>
          </a:p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Организация экскурсий по  достопримечательностям города, участие в праздновании юбилея города Воркуты.</a:t>
            </a:r>
          </a:p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Разучивание стихов о Воркуте, Коми крае, России.</a:t>
            </a:r>
          </a:p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Совместные экскурсии в краеведческий музей города Воркуты, совместное посещение Воркутинского  кукольного театра.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Этапы работы над проектом.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этап – Погружение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Замысел проекта;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Планирование проекта и подбор литературы;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 Составление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сценария праздника: «С днем рожденья, Воркута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 этап – Организация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Привлечение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сотрудничеству педагогов ОУ, знакомство их со сценарием праздника.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Привлечение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воспитателей и родителей к подбору  и изготовлению атрибутов для участников праздника: флажки, звездочки для спортивно-танцевальных композиций, приобретение воздушных шариков для украшения зала.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Привлечение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родителей к изготовлению работ в выставочный зал ОУ и участию в городском конкурсе макетов «Любимый уголок в городе», а также в выставке изделий народных промыслов Коми края.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этап – Осуществление деятельности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Мотивирование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на проектную деятельность: беседы, прослушивание аудиозаписей песен о Воркуте, гимна Воркуты и России, чтение художественной литературы о Воркуте, Коми крае, России, рассматривание репродукций картин с изображением видов и пейзажей Заполярья и России, разучивание песен, хороводов «Большой хоровод», «Каравай», стихов о Воркуте, Коми крае, России.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Разучивание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танца «Василисы».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Разучивание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спортивно-танцевальных композиций «Моя Воркута», «Родина моя», «Дорогая моя Воркута».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Оповещение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родителей о предстоящем празднике на сайте ОУ; при помощи пригласительных билетов, сделанных детьми и на доске объявлений ОУ.</a:t>
            </a:r>
          </a:p>
          <a:p>
            <a:endParaRPr lang="ru-RU" dirty="0"/>
          </a:p>
        </p:txBody>
      </p:sp>
      <p:pic>
        <p:nvPicPr>
          <p:cNvPr id="3074" name="Picture 2" descr="C:\Users\Администратор\Downloads\20131209-vorkt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500570"/>
            <a:ext cx="2660652" cy="1805918"/>
          </a:xfrm>
          <a:prstGeom prst="rect">
            <a:avLst/>
          </a:prstGeom>
          <a:noFill/>
        </p:spPr>
      </p:pic>
      <p:pic>
        <p:nvPicPr>
          <p:cNvPr id="3075" name="Picture 3" descr="C:\Users\Администратор\Downloads\90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4500570"/>
            <a:ext cx="2699170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/>
              <a:t>4 этап. Оформление </a:t>
            </a:r>
            <a:r>
              <a:rPr lang="ru-RU" b="1" dirty="0" smtClean="0"/>
              <a:t>проекта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	Оформление </a:t>
            </a:r>
            <a:r>
              <a:rPr lang="ru-RU" dirty="0"/>
              <a:t>выставки рисунков «С юбилеем, любимый город».</a:t>
            </a:r>
          </a:p>
          <a:p>
            <a:pPr>
              <a:buNone/>
            </a:pPr>
            <a:r>
              <a:rPr lang="ru-RU" dirty="0" smtClean="0"/>
              <a:t>	Оформление </a:t>
            </a:r>
            <a:r>
              <a:rPr lang="ru-RU" dirty="0"/>
              <a:t>работ в выставочном зале ОУ «Воркута глазами детей».</a:t>
            </a:r>
          </a:p>
          <a:p>
            <a:pPr>
              <a:buNone/>
            </a:pPr>
            <a:r>
              <a:rPr lang="ru-RU" dirty="0" smtClean="0"/>
              <a:t>	Оформление </a:t>
            </a:r>
            <a:r>
              <a:rPr lang="ru-RU" dirty="0"/>
              <a:t>спортивного зала для проведения праздника:</a:t>
            </a:r>
          </a:p>
          <a:p>
            <a:pPr>
              <a:buNone/>
            </a:pPr>
            <a:r>
              <a:rPr lang="ru-RU" dirty="0" smtClean="0"/>
              <a:t>	воздушные </a:t>
            </a:r>
            <a:r>
              <a:rPr lang="ru-RU" dirty="0"/>
              <a:t>шарики, герб Воркуты, флаги России и республики Коми, </a:t>
            </a:r>
            <a:r>
              <a:rPr lang="ru-RU" dirty="0" err="1"/>
              <a:t>салютики</a:t>
            </a:r>
            <a:r>
              <a:rPr lang="ru-RU" dirty="0"/>
              <a:t> из звезд. 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5 этап.  Презентация </a:t>
            </a:r>
            <a:r>
              <a:rPr lang="ru-RU" b="1" dirty="0" smtClean="0"/>
              <a:t>проекта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	- </a:t>
            </a:r>
            <a:r>
              <a:rPr lang="ru-RU" dirty="0"/>
              <a:t>Праздник «С днем рожденья, Воркута!».</a:t>
            </a:r>
          </a:p>
          <a:p>
            <a:pPr>
              <a:buNone/>
            </a:pPr>
            <a:r>
              <a:rPr lang="ru-RU" dirty="0" smtClean="0"/>
              <a:t>	- </a:t>
            </a:r>
            <a:r>
              <a:rPr lang="ru-RU" dirty="0"/>
              <a:t>Выставка семейных творческих работ в выставочном зале ОУ</a:t>
            </a:r>
          </a:p>
          <a:p>
            <a:pPr>
              <a:buNone/>
            </a:pPr>
            <a:r>
              <a:rPr lang="ru-RU" dirty="0" smtClean="0"/>
              <a:t>	 </a:t>
            </a:r>
            <a:r>
              <a:rPr lang="ru-RU" dirty="0"/>
              <a:t>«Мой город родной».</a:t>
            </a:r>
          </a:p>
          <a:p>
            <a:pPr>
              <a:buNone/>
            </a:pPr>
            <a:r>
              <a:rPr lang="ru-RU" dirty="0" smtClean="0"/>
              <a:t>	- </a:t>
            </a:r>
            <a:r>
              <a:rPr lang="ru-RU" dirty="0"/>
              <a:t>Выставка рисунков «Воркута глазами детей».</a:t>
            </a:r>
          </a:p>
          <a:p>
            <a:pPr>
              <a:buNone/>
            </a:pPr>
            <a:r>
              <a:rPr lang="ru-RU" dirty="0" smtClean="0"/>
              <a:t>	- </a:t>
            </a:r>
            <a:r>
              <a:rPr lang="ru-RU" dirty="0"/>
              <a:t>Участие в городском конкурсе макетов «Любимый уголок в городе».</a:t>
            </a:r>
          </a:p>
          <a:p>
            <a:pPr>
              <a:buNone/>
            </a:pPr>
            <a:r>
              <a:rPr lang="ru-RU" dirty="0" smtClean="0"/>
              <a:t>	- </a:t>
            </a:r>
            <a:r>
              <a:rPr lang="ru-RU" dirty="0"/>
              <a:t>Выставка изделий народных промыслов Коми края.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Патриотизм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применительно к ребёнку старшего дошкольного возраста, определяется, как потребность участвовать во всех делах на благо семьи, детского сада, родного города, Родины, наличия у детей таких качеств, как сострадание, сочувствие, чувство собственного достоинства и осознание себя частью окружающего мира.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Тема проекта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>
              <a:buNone/>
            </a:pPr>
            <a:r>
              <a:rPr lang="ru-RU" i="1" dirty="0"/>
              <a:t>« Любовь к родному краю, родной культуре, родной</a:t>
            </a:r>
            <a:endParaRPr lang="ru-RU" dirty="0"/>
          </a:p>
          <a:p>
            <a:pPr fontAlgn="base">
              <a:buNone/>
            </a:pPr>
            <a:r>
              <a:rPr lang="ru-RU" i="1" dirty="0"/>
              <a:t>речи начинается с малого - с любви к своей семье,</a:t>
            </a:r>
            <a:endParaRPr lang="ru-RU" dirty="0"/>
          </a:p>
          <a:p>
            <a:pPr fontAlgn="base">
              <a:buNone/>
            </a:pPr>
            <a:r>
              <a:rPr lang="ru-RU" i="1" dirty="0"/>
              <a:t>к своему жилищу, к своему детскому саду.</a:t>
            </a:r>
            <a:endParaRPr lang="ru-RU" dirty="0"/>
          </a:p>
          <a:p>
            <a:pPr fontAlgn="base">
              <a:buNone/>
            </a:pPr>
            <a:r>
              <a:rPr lang="ru-RU" i="1" dirty="0"/>
              <a:t>Постепенно расширяясь, эта любовь переходит в</a:t>
            </a:r>
            <a:endParaRPr lang="ru-RU" dirty="0"/>
          </a:p>
          <a:p>
            <a:pPr fontAlgn="base">
              <a:buNone/>
            </a:pPr>
            <a:r>
              <a:rPr lang="ru-RU" i="1" dirty="0"/>
              <a:t>любовь к родной стране, к ее истории, прошлому</a:t>
            </a:r>
            <a:endParaRPr lang="ru-RU" dirty="0"/>
          </a:p>
          <a:p>
            <a:pPr fontAlgn="base">
              <a:buNone/>
            </a:pPr>
            <a:r>
              <a:rPr lang="ru-RU" i="1" dirty="0"/>
              <a:t>и настоящему, ко всему человечеству».</a:t>
            </a:r>
            <a:endParaRPr lang="ru-RU" dirty="0"/>
          </a:p>
          <a:p>
            <a:pPr fontAlgn="base">
              <a:buNone/>
            </a:pPr>
            <a:r>
              <a:rPr lang="ru-RU" i="1" dirty="0"/>
              <a:t>Академик Д. С. Лихачев.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86861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Адресация проекта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Проект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предназначен для детей дошкольного возраста, родителей, может быть использован другими дошкольными учреждениями города Воркуты.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6257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</a:p>
          <a:p>
            <a:pPr algn="ctr"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воспитатели ОУ, музыкальные руководители, родители.</a:t>
            </a: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Особенности проекта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роект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носит интегративный характер, так как включает в себя и познавательный, художественно - эстетический и игровой компонент. 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количеству создателей проект индивидуальный, а по количеству вовлеченных детей коллективный. Проект является краткосрочным, так как его продолжительность 6 недель. 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проекте задействованы следующие образовательные направления: социально-личностное, познавательно-речевое, художественно-эстетическое 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оздоровительное. 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 предназначен для образовательного учреждения, но может быть использован на муниципальном уровне города Воркуты.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дошкольников патриотических чувств, любви к малой родине – городу Воркуте, родному краю, России. Формирование духовно-нравственного отношения и чувства сопричастности к родному дому, семье, детскому саду.</a:t>
            </a:r>
          </a:p>
          <a:p>
            <a:endParaRPr lang="ru-RU" dirty="0"/>
          </a:p>
        </p:txBody>
      </p:sp>
      <p:pic>
        <p:nvPicPr>
          <p:cNvPr id="1026" name="Picture 2" descr="C:\Users\Администратор\Downloads\05-2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429000"/>
            <a:ext cx="1928826" cy="2772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/>
              <a:t>Задачи</a:t>
            </a:r>
            <a:br>
              <a:rPr lang="ru-RU" sz="2400" b="1" i="1" dirty="0" smtClean="0"/>
            </a:br>
            <a:endParaRPr lang="ru-RU" sz="2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любовь и уважение к малой родине - родному городу,  родному дому, семье, детскому саду.</a:t>
            </a:r>
          </a:p>
          <a:p>
            <a:pPr lvl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Создать эмоционально благополучную атмосферу в детском саду, где взаимоотношения между людьми (взрослыми и детьми) построены на основе доброжелательности и взаимоуважении, где ребенок будет чувствовать себя желанным и защищенным.</a:t>
            </a:r>
          </a:p>
          <a:p>
            <a:pPr lvl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Способствование активному вовлечению родителей в совместную деятельность с ребенком в условиях семьи и детского сада.</a:t>
            </a:r>
          </a:p>
          <a:p>
            <a:pPr lvl="0" algn="ctr" fontAlgn="base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Расширять представления детей о родной стране, о государственных и народных праздниках. Расширять представления о республике Коми, городе Воркуте.</a:t>
            </a:r>
          </a:p>
          <a:p>
            <a:pPr lvl="0" algn="ctr" fontAlgn="base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Воспитание дружеских взаимоотношений между детьми. </a:t>
            </a:r>
          </a:p>
          <a:p>
            <a:pPr lvl="0" algn="ctr" fontAlgn="base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Воспитание чувства собственного достоинства у ребенка как представителя своего народа, жителя города Воркуты, России.</a:t>
            </a:r>
          </a:p>
          <a:p>
            <a:pPr lvl="0" algn="ctr" fontAlgn="base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Воспитание гражданина и патриота, развитие чувства верности своему Отечеству, гордости за свой город, свою страну, народ.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Ресурсы проекта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ублицистическая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литература о России, республике Коми, городе Воркуте, художественная литература для детей детских писателей республики Коми, народные Коми сказки, иллюстрации отражающие культуру и быт народов севера.  Всевозможные материалы для художественно-творческой деятельности, аудио записи  с гимном России, города Воркуты. Фотографии с достопримечательностями и природой города Воркуты. Флаги России и республики Коми. Гербы России, республики Коми и города Воркуты.</a:t>
            </a:r>
          </a:p>
          <a:p>
            <a:pPr algn="ctr"/>
            <a:endParaRPr lang="ru-RU" dirty="0"/>
          </a:p>
        </p:txBody>
      </p:sp>
      <p:pic>
        <p:nvPicPr>
          <p:cNvPr id="2050" name="Picture 2" descr="C:\Users\Администратор\Downloads\20131209-vork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143380"/>
            <a:ext cx="3071834" cy="211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Предполагаемые результаты проекта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Конспекты педагогов развивающих занятий о Воркуте, республике Коми, России. Развитие творческой инициативы педагогов и других сотрудников ДОУ, их профессиональной компетентности;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Изготовление макетов «Любимый уголок в городе».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Создание новых наглядных пособий по теме;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Разработка конспектов интегрированных мероприятий непосредственно образовательной деятельности, игр и иных видов образовательной деятельности при организации режимных моментов.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Появление у детей и взрослых  устойчивого интереса к культуре, истории родного края;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Осознание ребенком себя, как части великого народа, гражданина России. 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Формирование познавательной активности, коммуникативной компетентности и развитие творческих способностей ребенка; 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Выставка детских рисунков и поделок в фойе  и выставочном зале ОУ;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Совершенствование взаимодействия с родителями и организациями социума на принципах социального партнерства.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Введение участников проекта в русские традиции, расширение кругозора детей, активизация  творческих способностей.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Объединение усилий всех специалистов ДОУ по реализации задач проекта.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Привлечение к участию в проекте родителей воспитанников: изготовление поделок  и рисунков для выставочного зала и фойе ОУ, атрибутов для участия в празднике.</a:t>
            </a:r>
          </a:p>
          <a:p>
            <a:pPr lvl="0" algn="ctr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Совместное с родителями изготовление макета для участия в общегородском конкурсе «Воркута – столица мира».</a:t>
            </a:r>
          </a:p>
          <a:p>
            <a:pPr lvl="0" algn="ctr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Формирование у старших дошкольников основ патриотизма, гражданственности, знаний об истории своей малой родины и России, ответственности за судьбу Отечества и готовности к его защите.</a:t>
            </a:r>
          </a:p>
          <a:p>
            <a:pPr algn="ctr"/>
            <a:endParaRPr lang="ru-RU" sz="5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Аннотация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патриотических чувств у дошкольников наиболее эффективно в тесной связи с семьей. Воспитатели оказывают педагогическую поддержку семьи в этих вопросах через встречи, родительские собрания, консультации и беседы, совместные праздники и экскурсии. Родителям рекомендуют такие формы привлечения детей к общественной жизни, как прогулки и экскурсии с целью знакомства с патриотическими местами города, историческими памятниками погибшим воинам, посещение музеев…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584</Words>
  <Application>Microsoft Office PowerPoint</Application>
  <PresentationFormat>Экран (4:3)</PresentationFormat>
  <Paragraphs>148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МБДОУ «Центр развития ребенка –  детский сад №54 «Радуга»</vt:lpstr>
      <vt:lpstr>Тема проекта</vt:lpstr>
      <vt:lpstr>Адресация проекта     Проект предназначен для детей дошкольного возраста, родителей, может быть использован другими дошкольными учреждениями города Воркуты. </vt:lpstr>
      <vt:lpstr>Особенности проекта </vt:lpstr>
      <vt:lpstr>Цели</vt:lpstr>
      <vt:lpstr>Задачи </vt:lpstr>
      <vt:lpstr>Ресурсы проекта </vt:lpstr>
      <vt:lpstr>Предполагаемые результаты проекта </vt:lpstr>
      <vt:lpstr>Аннотация </vt:lpstr>
      <vt:lpstr>Актуальность </vt:lpstr>
      <vt:lpstr>Познавательно-речевое направление </vt:lpstr>
      <vt:lpstr>Социально-личностное направление </vt:lpstr>
      <vt:lpstr>Художественно-эстетическое направление </vt:lpstr>
      <vt:lpstr>Физкультурно – оздоровительное направление </vt:lpstr>
      <vt:lpstr>Работа с родителями </vt:lpstr>
      <vt:lpstr>Этапы работы над проектом. </vt:lpstr>
      <vt:lpstr>Презентация PowerPoint</vt:lpstr>
      <vt:lpstr>Презентация PowerPoint</vt:lpstr>
      <vt:lpstr> 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«Центр развития ребенка –  детский сад №54 «Радуга»</dc:title>
  <dc:creator>GYPNORION</dc:creator>
  <cp:lastModifiedBy>user</cp:lastModifiedBy>
  <cp:revision>7</cp:revision>
  <dcterms:created xsi:type="dcterms:W3CDTF">2016-12-11T17:45:11Z</dcterms:created>
  <dcterms:modified xsi:type="dcterms:W3CDTF">2019-04-20T10:52:07Z</dcterms:modified>
</cp:coreProperties>
</file>