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3275856" y="404664"/>
            <a:ext cx="5180112" cy="172819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2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z="4800" smtClean="0">
                <a:latin typeface="Times New Roman" pitchFamily="18" charset="0"/>
                <a:cs typeface="Times New Roman" pitchFamily="18" charset="0"/>
              </a:rPr>
              <a:t>Mein Reiseziel - Deutschland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5" y="116632"/>
            <a:ext cx="235926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 descr="http://www.avista.su/picture/flags/german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5" y="4054186"/>
            <a:ext cx="2376263" cy="2352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http://visitgermany.ru/images/map-land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428874"/>
            <a:ext cx="3622353" cy="4312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465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Test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Deutschland ist ein föderalistischer Staat ... 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in Mitteleuropa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im nordöstlichen Eurasien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im westlichen Europa</a:t>
            </a:r>
          </a:p>
          <a:p>
            <a:endParaRPr lang="de-DE" sz="1600" dirty="0" smtClean="0">
              <a:solidFill>
                <a:srgbClr val="44444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Bundeshauptstadt </a:t>
            </a:r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ist ... 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Dresden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Bonn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Berlin</a:t>
            </a:r>
          </a:p>
          <a:p>
            <a:endParaRPr lang="de-DE" sz="1600" dirty="0" smtClean="0">
              <a:solidFill>
                <a:srgbClr val="44444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Deutschland </a:t>
            </a:r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grenzt an ... europäische Nachbarstaaten.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9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marL="0" indent="0">
              <a:buNone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ГЕрмания\karta-zemel-germani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84784"/>
            <a:ext cx="2880320" cy="337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9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txBody>
          <a:bodyPr>
            <a:normAutofit/>
          </a:bodyPr>
          <a:lstStyle/>
          <a:p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Europas größte Häfen befinden sich an dieser See: die vier größten Häfen, Rotterdam, Antwerpen, Hamburg und Bremen/Bremerhaven.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Ostsee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Nordsee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Baltisches Meer</a:t>
            </a:r>
          </a:p>
          <a:p>
            <a:pPr marL="0" indent="0">
              <a:buNone/>
            </a:pPr>
            <a:endParaRPr lang="de-DE" sz="1600" b="1" dirty="0" smtClean="0">
              <a:solidFill>
                <a:srgbClr val="444444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de-DE" sz="1600" b="1" dirty="0" smtClean="0">
              <a:solidFill>
                <a:srgbClr val="444444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Diese </a:t>
            </a:r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See wird auch Baltisches Meer genannt.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Ostsee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Nordsee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Binnenmeer</a:t>
            </a:r>
          </a:p>
          <a:p>
            <a:pPr>
              <a:buFont typeface="Arial"/>
              <a:buChar char="•"/>
            </a:pPr>
            <a:endParaRPr lang="de-DE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>
                <a:latin typeface="Times New Roman" pitchFamily="18" charset="0"/>
                <a:cs typeface="Times New Roman" pitchFamily="18" charset="0"/>
              </a:rPr>
              <a:t>Naturräumlich grenzt Deutschland an die Gewässer der Nord- und Ostsee im ... .</a:t>
            </a:r>
          </a:p>
          <a:p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Westen</a:t>
            </a:r>
          </a:p>
          <a:p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Osten</a:t>
            </a:r>
          </a:p>
          <a:p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Norden</a:t>
            </a:r>
          </a:p>
          <a:p>
            <a:endParaRPr lang="ru-RU" dirty="0"/>
          </a:p>
        </p:txBody>
      </p:sp>
      <p:pic>
        <p:nvPicPr>
          <p:cNvPr id="3074" name="Picture 2" descr="C:\Users\Admin\Desktop\ГЕрмания\501px-Relief_Map_of_Baltic_Sea-600x7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2497460" cy="298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ГЕрмания\1256572840_ostrov-ryuge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25144"/>
            <a:ext cx="2925763" cy="194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99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/>
          <a:lstStyle/>
          <a:p>
            <a:r>
              <a:rPr lang="de-DE" sz="1600" b="1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Staatsform </a:t>
            </a:r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ist ... 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Semipräsidiale Republik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parlamentarische Bundesrepublik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Demokratie</a:t>
            </a: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B13F9A"/>
              </a:buClr>
            </a:pPr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Staatsoberhaupt ist ... .</a:t>
            </a:r>
          </a:p>
          <a:p>
            <a:pPr lvl="0">
              <a:buClr>
                <a:srgbClr val="B13F9A"/>
              </a:buClr>
              <a:buFont typeface="Arial"/>
              <a:buChar char="•"/>
            </a:pPr>
            <a:r>
              <a:rPr lang="de-DE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Präsident</a:t>
            </a:r>
          </a:p>
          <a:p>
            <a:pPr lvl="0">
              <a:buClr>
                <a:srgbClr val="B13F9A"/>
              </a:buClr>
              <a:buFont typeface="Arial"/>
              <a:buChar char="•"/>
            </a:pPr>
            <a:r>
              <a:rPr lang="de-DE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Bundespräsident</a:t>
            </a:r>
          </a:p>
          <a:p>
            <a:pPr lvl="0">
              <a:buClr>
                <a:srgbClr val="B13F9A"/>
              </a:buClr>
              <a:buFont typeface="Arial"/>
              <a:buChar char="•"/>
            </a:pPr>
            <a:r>
              <a:rPr lang="de-DE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Bundeskanzler</a:t>
            </a:r>
          </a:p>
          <a:p>
            <a:pPr lvl="0">
              <a:buClr>
                <a:srgbClr val="B13F9A"/>
              </a:buClr>
              <a:buFont typeface="Arial"/>
              <a:buChar char="•"/>
            </a:pPr>
            <a:endParaRPr lang="de-DE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B13F9A"/>
              </a:buClr>
              <a:buFont typeface="Arial"/>
              <a:buChar char="•"/>
            </a:pPr>
            <a:endParaRPr lang="de-DE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Clr>
                <a:srgbClr val="B13F9A"/>
              </a:buClr>
            </a:pPr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Deutschland liegt in der ... Klimazone.</a:t>
            </a:r>
          </a:p>
          <a:p>
            <a:pPr lvl="0">
              <a:buClr>
                <a:srgbClr val="B13F9A"/>
              </a:buClr>
              <a:buFont typeface="Arial"/>
              <a:buChar char="•"/>
            </a:pPr>
            <a:r>
              <a:rPr lang="de-DE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gemäßigten</a:t>
            </a:r>
          </a:p>
          <a:p>
            <a:pPr lvl="0">
              <a:buClr>
                <a:srgbClr val="B13F9A"/>
              </a:buClr>
              <a:buFont typeface="Arial"/>
              <a:buChar char="•"/>
            </a:pPr>
            <a:r>
              <a:rPr lang="de-DE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subtropischen</a:t>
            </a:r>
          </a:p>
          <a:p>
            <a:pPr lvl="0">
              <a:buClr>
                <a:srgbClr val="B13F9A"/>
              </a:buClr>
              <a:buFont typeface="Arial"/>
              <a:buChar char="•"/>
            </a:pPr>
            <a:r>
              <a:rPr lang="de-DE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kaltgemäßigten</a:t>
            </a:r>
          </a:p>
          <a:p>
            <a:endParaRPr lang="ru-RU" dirty="0"/>
          </a:p>
        </p:txBody>
      </p:sp>
      <p:pic>
        <p:nvPicPr>
          <p:cNvPr id="4098" name="Picture 2" descr="C:\Users\Admin\Desktop\ГЕрмания\35055_13866721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032" y="620688"/>
            <a:ext cx="3960440" cy="298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ГЕрмания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77072"/>
            <a:ext cx="3785526" cy="264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40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7239000" cy="5763040"/>
          </a:xfrm>
        </p:spPr>
        <p:txBody>
          <a:bodyPr>
            <a:normAutofit/>
          </a:bodyPr>
          <a:lstStyle/>
          <a:p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Im Norden grenzt Deutschland an ... 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Österreich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Dänemark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Tschechien</a:t>
            </a: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Währung ist ... 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Mark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Euro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Rubel</a:t>
            </a: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Bosch, Mercedes und Porsche sind nur drei Namen von vielen Firmen, die in diesem Bundesland ansässig.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Baden-Württemberg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Thüringen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Saarland</a:t>
            </a:r>
          </a:p>
          <a:p>
            <a:endParaRPr lang="ru-RU" dirty="0"/>
          </a:p>
        </p:txBody>
      </p:sp>
      <p:pic>
        <p:nvPicPr>
          <p:cNvPr id="5122" name="Picture 2" descr="C:\Users\Admin\Desktop\ГЕрмания\4066-13214-70814-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098" y="1952278"/>
            <a:ext cx="2232324" cy="161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ГЕрмания\cb130284c119e6778f0cdf319cc846fc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800" y="153194"/>
            <a:ext cx="2398779" cy="179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ГЕрмания\imgprevi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55211"/>
            <a:ext cx="2822893" cy="196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Admin\Desktop\ГЕрмания\bosch-vvela-v-stroy-zavod-kholodilnikov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320" y="5545847"/>
            <a:ext cx="1761239" cy="110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Admin\Desktop\ГЕрмания\Mercedes-Benz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836" y="5315159"/>
            <a:ext cx="1555738" cy="128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Admin\Desktop\ГЕрмания\porsche-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00917"/>
            <a:ext cx="1842321" cy="119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3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/>
          </a:bodyPr>
          <a:lstStyle/>
          <a:p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Eine Mauer trennte die Menschen in dieser Stadt.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Bonn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Berlin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Bremen</a:t>
            </a: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Das Brandenburger Tor, der Reichstag, der </a:t>
            </a:r>
            <a:r>
              <a:rPr lang="de-DE" sz="1600" b="1" dirty="0" err="1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Ku</a:t>
            </a:r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’-damm und das neue Regierungsviertel befinden sich in dieser Stadt.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Stuttgart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Brandenburg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Berlin</a:t>
            </a: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Welches Bundesland ist mit Namen wie BMW, MAN, Siemens, Audi, und EADS (Airbus) verbunden?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Bayern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Niedersachsen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Hessen</a:t>
            </a:r>
          </a:p>
          <a:p>
            <a:endParaRPr lang="ru-RU" dirty="0"/>
          </a:p>
        </p:txBody>
      </p:sp>
      <p:pic>
        <p:nvPicPr>
          <p:cNvPr id="6146" name="Picture 2" descr="C:\Users\Admin\Desktop\ГЕрмания\trabajar-en-aleman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80928"/>
            <a:ext cx="2376264" cy="168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ГЕрмания\712px-Coat_of_arms_of_Bavaria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4337" y="4941168"/>
            <a:ext cx="3503429" cy="179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\Desktop\ГЕрмания\54608f0566dac994578462_600_4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052" y="620688"/>
            <a:ext cx="2304256" cy="163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66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>
            <a:normAutofit/>
          </a:bodyPr>
          <a:lstStyle/>
          <a:p>
            <a:r>
              <a:rPr lang="de-DE" sz="1600" b="1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Dieses deutsche Bundesland liegt im Herzen Deutschlands. Einen großen Teil des Landes nimmt der Wald ein. Man nennt es deshalb auch das „grüne Herz“ Deutschlands.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Sachsen-Anhalt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Hessen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Thüringen</a:t>
            </a: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de-DE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Der Hafen in dieser Stadt ist der größte Hafen Deutschland, der drittgrößte in Europa und als Containerhafen der neuntgrößte der Welt.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Kiel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Bremen</a:t>
            </a:r>
          </a:p>
          <a:p>
            <a:pPr>
              <a:buFont typeface="Arial"/>
              <a:buChar char="•"/>
            </a:pPr>
            <a:r>
              <a:rPr lang="de-DE" sz="1600" dirty="0" smtClean="0">
                <a:latin typeface="Times New Roman" pitchFamily="18" charset="0"/>
                <a:cs typeface="Times New Roman" pitchFamily="18" charset="0"/>
              </a:rPr>
              <a:t>Hamburg</a:t>
            </a:r>
          </a:p>
          <a:p>
            <a:pPr>
              <a:buFont typeface="Arial"/>
              <a:buChar char="•"/>
            </a:pPr>
            <a:endParaRPr lang="de-DE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/>
              <a:buChar char="•"/>
            </a:pPr>
            <a:endParaRPr lang="de-DE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1600" b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Rügen ist Deutschlands größte Insel und befindet sich in ... .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Hamburg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Niedersachsen</a:t>
            </a:r>
          </a:p>
          <a:p>
            <a:pPr>
              <a:buFont typeface="Arial"/>
              <a:buChar char="•"/>
            </a:pP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Mecklenburg-Vorpommern</a:t>
            </a:r>
          </a:p>
          <a:p>
            <a:pPr>
              <a:buFont typeface="Arial"/>
              <a:buChar char="•"/>
            </a:pPr>
            <a:endParaRPr lang="de-DE" sz="1600" dirty="0" smtClean="0"/>
          </a:p>
          <a:p>
            <a:endParaRPr lang="ru-RU" dirty="0"/>
          </a:p>
        </p:txBody>
      </p:sp>
      <p:pic>
        <p:nvPicPr>
          <p:cNvPr id="7170" name="Picture 2" descr="C:\Users\Admin\Desktop\ГЕрмания\germany_laender_thueringe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448" y="980728"/>
            <a:ext cx="151216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ГЕрмания\1651899_8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6932" y="5229200"/>
            <a:ext cx="2369840" cy="157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Admin\Desktop\ГЕрмания\hamburg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7410" y="3356992"/>
            <a:ext cx="278549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46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</TotalTime>
  <Words>288</Words>
  <Application>Microsoft Office PowerPoint</Application>
  <PresentationFormat>Экран (4:3)</PresentationFormat>
  <Paragraphs>97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Презентация PowerPoint</vt:lpstr>
      <vt:lpstr>Test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2015-06-15T10:40:39Z</dcterms:created>
  <dcterms:modified xsi:type="dcterms:W3CDTF">2015-06-15T11:43:05Z</dcterms:modified>
</cp:coreProperties>
</file>