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5" r:id="rId7"/>
    <p:sldId id="267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8316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Фото галерея, </a:t>
            </a:r>
          </a:p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посвященная мероприятиям</a:t>
            </a:r>
          </a:p>
          <a:p>
            <a:pPr algn="ctr"/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 честь Дня Победы в ВОВ.</a:t>
            </a:r>
            <a:endParaRPr lang="ru-RU" sz="36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7" name="Picture 3" descr="C:\Users\Света\Desktop\ВОВ\SAM_0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80728"/>
            <a:ext cx="3314956" cy="4968552"/>
          </a:xfrm>
          <a:prstGeom prst="rect">
            <a:avLst/>
          </a:prstGeom>
          <a:noFill/>
        </p:spPr>
      </p:pic>
      <p:pic>
        <p:nvPicPr>
          <p:cNvPr id="16388" name="Picture 4" descr="C:\Users\Света\Desktop\ВОВ\SAM_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5327055" cy="3556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Света\Desktop\ВОВ\SAM_0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5455" y="3429000"/>
            <a:ext cx="4961480" cy="3312368"/>
          </a:xfrm>
          <a:prstGeom prst="rect">
            <a:avLst/>
          </a:prstGeom>
          <a:noFill/>
        </p:spPr>
      </p:pic>
      <p:pic>
        <p:nvPicPr>
          <p:cNvPr id="4" name="Picture 2" descr="C:\Users\Света\Desktop\ВОВ\SAM_0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188640"/>
            <a:ext cx="5112567" cy="3413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Света\Desktop\ВОВ\SAM_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04665"/>
            <a:ext cx="4825079" cy="3221304"/>
          </a:xfrm>
          <a:prstGeom prst="rect">
            <a:avLst/>
          </a:prstGeom>
          <a:noFill/>
        </p:spPr>
      </p:pic>
      <p:pic>
        <p:nvPicPr>
          <p:cNvPr id="20483" name="Picture 3" descr="C:\Users\Света\Desktop\ВОВ\SAM_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068960"/>
            <a:ext cx="5155198" cy="3441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 descr="C:\Users\Света\Desktop\ВОВ\SAM_0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4536504" cy="3028646"/>
          </a:xfrm>
          <a:prstGeom prst="rect">
            <a:avLst/>
          </a:prstGeom>
          <a:noFill/>
        </p:spPr>
      </p:pic>
      <p:pic>
        <p:nvPicPr>
          <p:cNvPr id="21508" name="Picture 4" descr="C:\Users\Света\Desktop\ВОВ\SAM_00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501008"/>
            <a:ext cx="4368094" cy="2916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Света\Desktop\ВОВ\SAM_0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45024"/>
            <a:ext cx="4612047" cy="3079080"/>
          </a:xfrm>
          <a:prstGeom prst="rect">
            <a:avLst/>
          </a:prstGeom>
          <a:noFill/>
        </p:spPr>
      </p:pic>
      <p:pic>
        <p:nvPicPr>
          <p:cNvPr id="25603" name="Picture 3" descr="C:\Users\Света\Desktop\ВОВ\SAM_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4664"/>
            <a:ext cx="4941068" cy="3298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Света\Desktop\ВОВ\SAM_0002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48680"/>
            <a:ext cx="4789843" cy="3197780"/>
          </a:xfrm>
          <a:prstGeom prst="rect">
            <a:avLst/>
          </a:prstGeom>
          <a:noFill/>
        </p:spPr>
      </p:pic>
      <p:pic>
        <p:nvPicPr>
          <p:cNvPr id="22531" name="Picture 3" descr="C:\Users\Света\Desktop\ВОВ\SAM_0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12976"/>
            <a:ext cx="5043480" cy="3367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C:\Users\Света\Desktop\ВОВ\SAM_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48680"/>
            <a:ext cx="4393953" cy="2933477"/>
          </a:xfrm>
          <a:prstGeom prst="rect">
            <a:avLst/>
          </a:prstGeom>
          <a:noFill/>
        </p:spPr>
      </p:pic>
      <p:pic>
        <p:nvPicPr>
          <p:cNvPr id="28675" name="Picture 3" descr="C:\Users\Света\Desktop\ВОВ\SAM_0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978" y="2870200"/>
            <a:ext cx="4612047" cy="307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7/05/10/22550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C:\Users\Света\Desktop\ВОВ\SAM_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4612047" cy="3079080"/>
          </a:xfrm>
          <a:prstGeom prst="rect">
            <a:avLst/>
          </a:prstGeom>
          <a:noFill/>
        </p:spPr>
      </p:pic>
      <p:pic>
        <p:nvPicPr>
          <p:cNvPr id="29699" name="Picture 3" descr="C:\Users\Света\Desktop\ВОВ\SAM_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620688"/>
            <a:ext cx="4501811" cy="3005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</cp:revision>
  <dcterms:modified xsi:type="dcterms:W3CDTF">2019-04-20T10:18:05Z</dcterms:modified>
</cp:coreProperties>
</file>