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5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49" b="95225" l="3175" r="89524">
                        <a14:foregroundMark x1="36508" y1="79841" x2="36508" y2="79841"/>
                        <a14:foregroundMark x1="33651" y1="95225" x2="33651" y2="95225"/>
                        <a14:foregroundMark x1="25079" y1="63926" x2="25079" y2="63926"/>
                        <a14:backgroundMark x1="41905" y1="48011" x2="41905" y2="48011"/>
                        <a14:backgroundMark x1="36825" y1="45093" x2="36825" y2="45093"/>
                        <a14:backgroundMark x1="43810" y1="43236" x2="43810" y2="43236"/>
                        <a14:backgroundMark x1="41587" y1="51724" x2="41587" y2="51724"/>
                        <a14:backgroundMark x1="32063" y1="46950" x2="32063" y2="46950"/>
                        <a14:backgroundMark x1="54921" y1="41379" x2="54921" y2="41379"/>
                        <a14:backgroundMark x1="56190" y1="37401" x2="56190" y2="37401"/>
                        <a14:backgroundMark x1="57143" y1="33952" x2="57143" y2="33952"/>
                        <a14:backgroundMark x1="53968" y1="41379" x2="53968" y2="41379"/>
                        <a14:backgroundMark x1="22540" y1="51724" x2="22540" y2="51724"/>
                        <a14:backgroundMark x1="20317" y1="68700" x2="20317" y2="687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99134"/>
            <a:ext cx="4000500" cy="47879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01216" y="6669360"/>
            <a:ext cx="8229600" cy="85355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836712"/>
            <a:ext cx="64652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Взаимодействие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 родителями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24" y="5194171"/>
            <a:ext cx="4719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: </a:t>
            </a:r>
          </a:p>
          <a:p>
            <a:r>
              <a:rPr lang="ru-RU" dirty="0" smtClean="0"/>
              <a:t>Воспитатель: Тарасова Ольга Николаевна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6093296"/>
            <a:ext cx="3488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 Петропавловск-Камчатский</a:t>
            </a:r>
          </a:p>
          <a:p>
            <a:pPr algn="ctr"/>
            <a:r>
              <a:rPr lang="ru-RU" dirty="0" smtClean="0"/>
              <a:t>2017г.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067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1072" y="548680"/>
            <a:ext cx="59766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цель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-Привлечение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 родителей в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     педагогическое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сотрудничество в качестве активных участников воспитательно-образовательного процесса.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132856"/>
            <a:ext cx="60486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задачи: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Приобщение родителей к участию в жизни детского сада через поиск и внедрение наиболее эффективных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форм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Формирование у родителей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опыта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 педагогического сотрудничества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214943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0208" y="620688"/>
            <a:ext cx="5904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Активные формы и методы: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268760"/>
            <a:ext cx="76328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родительские собрания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с презентациями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- консультирование, анкетирование родителей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,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выставки детских работ, изготовленных вместе с родителями,</a:t>
            </a:r>
            <a:br>
              <a:rPr lang="ru-RU" sz="24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 праздники совместно с родителями,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дни добрых дел,</a:t>
            </a:r>
            <a:br>
              <a:rPr lang="ru-RU" sz="24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- оформление информационных стендов, буклетов,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 -мастер-классы,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-акции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54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85" b="25000"/>
          <a:stretch/>
        </p:blipFill>
        <p:spPr>
          <a:xfrm>
            <a:off x="251520" y="1041400"/>
            <a:ext cx="4608512" cy="410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41400"/>
            <a:ext cx="3867894" cy="410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703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70746"/>
            <a:ext cx="7087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Алгоритм взаимодействия с семьей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68760"/>
            <a:ext cx="8133958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1-я  стадия 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Поиск контактов при первой встрече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2-я стадия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Обсуждается, что необходимо развивать и воспитывать в ребенке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3-я стадия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Установление общих требований к воспитанию ребенка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4-я стадия 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Упрочение сотрудничества в достижении общей цели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5-я стадия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Реализация индивидуального подхода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6-я стадия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Совершенствование педагогического сотрудничества</a:t>
            </a:r>
          </a:p>
          <a:p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0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330" y="1412776"/>
            <a:ext cx="86613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836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100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Игорь</cp:lastModifiedBy>
  <cp:revision>19</cp:revision>
  <dcterms:created xsi:type="dcterms:W3CDTF">2017-04-11T06:52:09Z</dcterms:created>
  <dcterms:modified xsi:type="dcterms:W3CDTF">2019-04-22T09:43:05Z</dcterms:modified>
</cp:coreProperties>
</file>