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F5D0C03-FF59-45AF-8739-CD9CAB5F715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E9E4036-A1C1-4D9C-AEAE-E2659CCED2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ather\Desktop\07062017039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" y="1196752"/>
            <a:ext cx="5553484" cy="519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2636912"/>
            <a:ext cx="4176464" cy="864096"/>
          </a:xfrm>
        </p:spPr>
        <p:txBody>
          <a:bodyPr>
            <a:noAutofit/>
          </a:bodyPr>
          <a:lstStyle/>
          <a:p>
            <a:r>
              <a:rPr lang="ru-RU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ЗЕМЛИ</a:t>
            </a:r>
            <a:endParaRPr lang="ru-RU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Презентацию выполнила: воспитатель ГБДОУ детский сад №107 Московского       р–на  г. Санкт – Петербурга </a:t>
            </a:r>
            <a:r>
              <a:rPr lang="ru-RU" dirty="0" err="1" smtClean="0"/>
              <a:t>Дуничева</a:t>
            </a:r>
            <a:r>
              <a:rPr lang="ru-RU" dirty="0" smtClean="0"/>
              <a:t> А.С.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22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632966" cy="14779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апреля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Международный день Земли — праздник чистой Воды, Земли и Воздуха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Father\Desktop\dzień-ziemi-pdf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814965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118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Father\Desktop\QB6YyJV-z5U-1024x77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737" y="1340768"/>
            <a:ext cx="682391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92888" cy="3960440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 земли, из неё рождены,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Признайся, сегодня ей в чистой любви,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дай обещание сил не жалеть,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Родные песчинки всем сердцем согреть.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под ногами, почувствуй тепло,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Ступай по родимой: свободно, легко,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планетой любимой дружи, помогай,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Знакомых, родимых с ней ознакомляй.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000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ather\Desktop\hello_html_44cb8d7e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70" y="2026574"/>
            <a:ext cx="3582042" cy="469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477968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Традиция отмечать 22 апреля День Земли зародилась в США в 1970 году, в 1990 году этот день стал международной акцией.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2132856"/>
            <a:ext cx="5472609" cy="432048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/>
              <a:t>В России его отмечают с 1992 года.</a:t>
            </a:r>
          </a:p>
          <a:p>
            <a:r>
              <a:rPr lang="ru-RU" sz="2800" dirty="0"/>
              <a:t>В северном полушарии День Земли отмечается весной, а в Южном полушарии — осенью. Основной целью этой всемирной акции является привлечение внимания общества и каждого человека планеты к проблемам Земли, к проблемам ее окружающей среды.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979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ather\Desktop\Ear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8863"/>
            <a:ext cx="5025279" cy="52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384666" cy="674136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Земли – прекрасный праздник,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щедро отмечать,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своих друзей, знакомых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дружно поздравлять!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вам светит солнце ярко,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Садом пышным жизнь цветет.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огромнейшим подарком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вашу жизнь любовь войдет.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вы планету,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Ту, что Матушкой зовем.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нее ведь мы в ответе,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наш огромный дом!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День Земли вам хочу пожелать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Всю природу вокруг охранять,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день своей жизни ценить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защитником бережным быть.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вам будет всегда лишь добро,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 ласково светит в окно.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Счастья вам, процветанья и сил,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Урожай чтоб ваш труд приносил.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нашу планету любить,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добро ее благодарить,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она – словно сказочный дом,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уютно и радостно в нем!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2989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 descr="C:\Users\Father\Desktop\175784b1f0d3a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967832" cy="4967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51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</TotalTime>
  <Words>108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ДЕНЬ ЗЕМЛИ</vt:lpstr>
      <vt:lpstr>22 апреля — Международный день Земли — праздник чистой Воды, Земли и Воздуха </vt:lpstr>
      <vt:lpstr>Мы земли, из неё рождены, Признайся, сегодня ей в чистой любви, И дай обещание сил не жалеть, Родные песчинки всем сердцем согреть. Земля под ногами, почувствуй тепло, Ступай по родимой: свободно, легко, С планетой любимой дружи, помогай, Знакомых, родимых с ней ознакомляй.</vt:lpstr>
      <vt:lpstr>Традиция отмечать 22 апреля День Земли зародилась в США в 1970 году, в 1990 году этот день стал международной акцией.</vt:lpstr>
      <vt:lpstr>  День Земли – прекрасный праздник, Будем щедро отмечать, Всех своих друзей, знакомых Будем дружно поздравлять! Пусть вам светит солнце ярко, Садом пышным жизнь цветет. Пусть огромнейшим подарком В вашу жизнь любовь войдет. Берегите вы планету, Ту, что Матушкой зовем. За нее ведь мы в ответе, Это наш огромный дом! В День Земли вам хочу пожелать Всю природу вокруг охранять, Каждый день своей жизни ценить И защитником бережным быть. Пусть вам будет всегда лишь добро, Солнце ласково светит в окно. Счастья вам, процветанья и сил, Урожай чтоб ваш труд приносил. Будем нашу планету любить, За добро ее благодарить, Ведь она – словно сказочный дом, Всем уютно и радостно в нем!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</dc:title>
  <dc:creator>Father</dc:creator>
  <cp:lastModifiedBy>Father</cp:lastModifiedBy>
  <cp:revision>5</cp:revision>
  <dcterms:created xsi:type="dcterms:W3CDTF">2019-04-22T18:33:46Z</dcterms:created>
  <dcterms:modified xsi:type="dcterms:W3CDTF">2019-04-22T19:13:42Z</dcterms:modified>
</cp:coreProperties>
</file>