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4" r:id="rId3"/>
    <p:sldId id="277" r:id="rId4"/>
    <p:sldId id="258" r:id="rId5"/>
    <p:sldId id="273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8" r:id="rId16"/>
    <p:sldId id="257" r:id="rId17"/>
    <p:sldId id="272" r:id="rId18"/>
    <p:sldId id="271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69" autoAdjust="0"/>
  </p:normalViewPr>
  <p:slideViewPr>
    <p:cSldViewPr>
      <p:cViewPr varScale="1">
        <p:scale>
          <a:sx n="57" d="100"/>
          <a:sy n="57" d="100"/>
        </p:scale>
        <p:origin x="17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F5953-773A-4D9F-A102-40F97AFEF847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B634-C793-4CEE-847F-584CD9717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5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7B634-C793-4CEE-847F-584CD97170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6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CDD9F3-0609-477C-96C1-1901C5D139AF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BC3D7E-4E23-4DA4-A645-7CEDA6EF8E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4509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Формирование элементарных математических представлений у детей дошкольного возраста /первая младшая группа/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229200"/>
            <a:ext cx="4917232" cy="1104528"/>
          </a:xfrm>
        </p:spPr>
        <p:txBody>
          <a:bodyPr>
            <a:normAutofit/>
          </a:bodyPr>
          <a:lstStyle/>
          <a:p>
            <a:r>
              <a:rPr lang="ru-RU" b="1" dirty="0" smtClean="0"/>
              <a:t>Автор: воспитатель Соколова С.Ю.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8967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Пользователь\Desktop\Большой ма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3080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55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96733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Учить различать предметы по форме и называть их (кубик,</a:t>
            </a:r>
          </a:p>
          <a:p>
            <a:r>
              <a:rPr lang="ru-RU" sz="2800" dirty="0" smtClean="0"/>
              <a:t>кирпичик, шар и пр.).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27077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Пользователь\Desktop\ФЭМП цвет фор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1055688"/>
            <a:ext cx="497205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171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b="1" dirty="0" smtClean="0"/>
              <a:t>Ориентировка в пространстве.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Продолжать накапливать у детей опыт практического освоения окружающего пространства (помещений группы и участка детского сада).</a:t>
            </a:r>
          </a:p>
          <a:p>
            <a:r>
              <a:rPr lang="ru-RU" sz="2400" dirty="0" smtClean="0"/>
              <a:t>Расширять опыт ориентировки в частях собственного тела (голова, лицо, руки, ноги, спина).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4709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ФЭМП ориенти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03448"/>
            <a:ext cx="9144001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43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Учиться двигаться за воспитателем в определенном направлении</a:t>
            </a:r>
            <a:endParaRPr lang="ru-RU" sz="2800" b="1" dirty="0"/>
          </a:p>
        </p:txBody>
      </p:sp>
      <p:pic>
        <p:nvPicPr>
          <p:cNvPr id="16386" name="Picture 2" descr="C:\Users\Пользователь\Desktop\ФЭМП ориентиро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903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Интересные задания в игровой форме помогают детям познать много нового</a:t>
            </a:r>
            <a:r>
              <a:rPr lang="en-US" dirty="0" smtClean="0"/>
              <a:t> </a:t>
            </a:r>
            <a:r>
              <a:rPr lang="ru-RU" dirty="0" smtClean="0"/>
              <a:t>и интересного. По формированию элементарных математических</a:t>
            </a:r>
          </a:p>
          <a:p>
            <a:pPr marL="0" indent="0">
              <a:buNone/>
            </a:pPr>
            <a:r>
              <a:rPr lang="ru-RU" dirty="0" smtClean="0"/>
              <a:t>представлений существует много дидактических игр. Все эти задания нужно</a:t>
            </a:r>
            <a:r>
              <a:rPr lang="en-US" dirty="0" smtClean="0"/>
              <a:t> </a:t>
            </a:r>
            <a:r>
              <a:rPr lang="ru-RU" dirty="0" smtClean="0"/>
              <a:t>делать, играя. На самом деле дидактических игр очень много, всех не</a:t>
            </a:r>
            <a:r>
              <a:rPr lang="en-US" dirty="0" smtClean="0"/>
              <a:t> </a:t>
            </a:r>
            <a:r>
              <a:rPr lang="ru-RU" dirty="0" smtClean="0"/>
              <a:t>перечесть. Главное, чтобы во</a:t>
            </a:r>
            <a:r>
              <a:rPr lang="en-US" dirty="0" smtClean="0"/>
              <a:t> </a:t>
            </a:r>
            <a:r>
              <a:rPr lang="ru-RU" dirty="0" smtClean="0"/>
              <a:t>время проведения занятий детям было весело и интересно.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462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7546" y="188640"/>
            <a:ext cx="4040188" cy="2184467"/>
          </a:xfrm>
        </p:spPr>
        <p:txBody>
          <a:bodyPr/>
          <a:lstStyle/>
          <a:p>
            <a:r>
              <a:rPr lang="ru-RU" dirty="0" smtClean="0"/>
              <a:t>Собери пирамидку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4008" y="378813"/>
            <a:ext cx="4041775" cy="1842219"/>
          </a:xfrm>
        </p:spPr>
        <p:txBody>
          <a:bodyPr/>
          <a:lstStyle/>
          <a:p>
            <a:r>
              <a:rPr lang="ru-RU" dirty="0" smtClean="0"/>
              <a:t>Подбери по цвету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ользователь\Desktop\ФЭМП пирамид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82" y="2219598"/>
            <a:ext cx="4114800" cy="398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Пользователь\Desktop\ФЭМП игр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19598"/>
            <a:ext cx="4176464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803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Подбери по цвету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9" y="90085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Подбери по форме</a:t>
            </a:r>
            <a:endParaRPr lang="ru-RU" sz="3200" b="1" dirty="0"/>
          </a:p>
        </p:txBody>
      </p:sp>
      <p:pic>
        <p:nvPicPr>
          <p:cNvPr id="10247" name="Picture 7" descr="C:\Users\Пользователь\Desktop\Фэмп цв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04029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Пользователь\Desktop\ФЭМП фор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004029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57574" y="670253"/>
            <a:ext cx="266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723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15362" name="Picture 2" descr="C:\Users\Пользователь\Desktop\ФЭМП детса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66675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87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 детей от 2 до 3 лет</a:t>
            </a:r>
            <a:endParaRPr lang="ru-RU" dirty="0"/>
          </a:p>
        </p:txBody>
      </p:sp>
      <p:pic>
        <p:nvPicPr>
          <p:cNvPr id="13314" name="Picture 2" descr="C:\Users\Пользователь\Desktop\ФЭМП са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6675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20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322714"/>
          </a:xfrm>
        </p:spPr>
        <p:txBody>
          <a:bodyPr>
            <a:normAutofit/>
          </a:bodyPr>
          <a:lstStyle/>
          <a:p>
            <a:r>
              <a:rPr lang="ru-RU" dirty="0" smtClean="0"/>
              <a:t>На третьем году жизни дети становятся самостоятельнее. Продолжает развиваться предметная деятельность, ситуативно-деловое общение ребенка и взрослого, совершенствуются восприятие, речь, игры, наглядно-действенное мышление.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24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Фэмп детсад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30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Методическая литература</a:t>
            </a:r>
            <a:endParaRPr lang="ru-RU" dirty="0"/>
          </a:p>
        </p:txBody>
      </p:sp>
      <p:pic>
        <p:nvPicPr>
          <p:cNvPr id="12290" name="Picture 2" descr="C:\Users\Пользователь\Desktop\лит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789" y="1340768"/>
            <a:ext cx="455295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44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439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Формирование элементарных</a:t>
            </a:r>
            <a:br>
              <a:rPr lang="ru-RU" b="1" dirty="0" smtClean="0"/>
            </a:br>
            <a:r>
              <a:rPr lang="ru-RU" b="1" dirty="0" smtClean="0"/>
              <a:t>математических представлений</a:t>
            </a:r>
            <a:endParaRPr lang="ru-RU" b="1" dirty="0"/>
          </a:p>
        </p:txBody>
      </p:sp>
      <p:pic>
        <p:nvPicPr>
          <p:cNvPr id="9222" name="Picture 6" descr="C:\Users\Пользователь\Desktop\ФЭМП детсад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42" y="1628800"/>
            <a:ext cx="744099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714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0919" y="21328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Привлекать детей к формированию групп однородных</a:t>
            </a:r>
          </a:p>
          <a:p>
            <a:r>
              <a:rPr lang="ru-RU" sz="2800" dirty="0" smtClean="0"/>
              <a:t>предметов. Учить различать количество предметов (один — много).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686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один мног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096000" cy="565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445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b="1" dirty="0" smtClean="0"/>
              <a:t>Величина.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Привлекать внимание детей к предметам контрастных</a:t>
            </a:r>
          </a:p>
          <a:p>
            <a:r>
              <a:rPr lang="ru-RU" sz="2400" dirty="0" smtClean="0"/>
              <a:t>размеров и их обозначению в речи (большой дом — маленький домик,</a:t>
            </a:r>
          </a:p>
          <a:p>
            <a:r>
              <a:rPr lang="ru-RU" sz="2400" dirty="0" smtClean="0"/>
              <a:t>большая матрешка — маленькая матрешка, большие мячи — маленькие</a:t>
            </a:r>
          </a:p>
          <a:p>
            <a:r>
              <a:rPr lang="ru-RU" sz="2400" dirty="0" smtClean="0"/>
              <a:t>мячи и т. д.).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8311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</TotalTime>
  <Words>255</Words>
  <Application>Microsoft Office PowerPoint</Application>
  <PresentationFormat>Экран (4:3)</PresentationFormat>
  <Paragraphs>31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Формирование элементарных математических представлений у детей дошкольного возраста /первая младшая группа/</vt:lpstr>
      <vt:lpstr>Возрастные особенности детей от 2 до 3 лет</vt:lpstr>
      <vt:lpstr>На третьем году жизни дети становятся самостоятельнее. Продолжает развиваться предметная деятельность, ситуативно-деловое общение ребенка и взрослого, совершенствуются восприятие, речь, игры, наглядно-действенное мышление.</vt:lpstr>
      <vt:lpstr>Презентация PowerPoint</vt:lpstr>
      <vt:lpstr>Методическая литература</vt:lpstr>
      <vt:lpstr>Формирование элементарных математических представлений</vt:lpstr>
      <vt:lpstr>Количество. </vt:lpstr>
      <vt:lpstr>Презентация PowerPoint</vt:lpstr>
      <vt:lpstr>Величина. </vt:lpstr>
      <vt:lpstr>Презентация PowerPoint</vt:lpstr>
      <vt:lpstr>Форма</vt:lpstr>
      <vt:lpstr>Презентация PowerPoint</vt:lpstr>
      <vt:lpstr>Ориентировка в пространстве. </vt:lpstr>
      <vt:lpstr>Презентация PowerPoint</vt:lpstr>
      <vt:lpstr>Учиться двигаться за воспитателем в определенном направлении</vt:lpstr>
      <vt:lpstr>Дидактические игры</vt:lpstr>
      <vt:lpstr>Презентация PowerPoint</vt:lpstr>
      <vt:lpstr>Презентация PowerPoint</vt:lpstr>
      <vt:lpstr>Спасибо за внимание !</vt:lpstr>
    </vt:vector>
  </TitlesOfParts>
  <Company>Curnos™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Соколов</dc:creator>
  <cp:lastModifiedBy>admin</cp:lastModifiedBy>
  <cp:revision>13</cp:revision>
  <dcterms:created xsi:type="dcterms:W3CDTF">2017-11-01T18:05:21Z</dcterms:created>
  <dcterms:modified xsi:type="dcterms:W3CDTF">2019-04-22T17:22:42Z</dcterms:modified>
</cp:coreProperties>
</file>