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24936" cy="2232248"/>
          </a:xfrm>
        </p:spPr>
        <p:txBody>
          <a:bodyPr>
            <a:normAutofit fontScale="90000"/>
          </a:bodyPr>
          <a:lstStyle/>
          <a:p>
            <a:r>
              <a:rPr lang="ru-RU" sz="53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физическая культура</a:t>
            </a:r>
            <a:br>
              <a:rPr lang="ru-RU" sz="53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ru-RU" sz="53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«Гимнастика на снарядах»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42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912842" y="4017080"/>
            <a:ext cx="423115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Выполнила: Алексеева Анна,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7 «Б» класс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Проверил: Заудер Павел Александрович,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читель физической культуры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764704"/>
            <a:ext cx="3286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«Гимназия </a:t>
            </a:r>
            <a:r>
              <a:rPr lang="ru-RU" dirty="0">
                <a:solidFill>
                  <a:srgbClr val="F0AD00">
                    <a:lumMod val="60000"/>
                    <a:lumOff val="40000"/>
                  </a:srgb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№</a:t>
            </a:r>
            <a:r>
              <a:rPr lang="ru-RU" dirty="0" smtClean="0">
                <a:solidFill>
                  <a:srgbClr val="F0AD00">
                    <a:lumMod val="60000"/>
                    <a:lumOff val="40000"/>
                  </a:srgb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93 г. Челябинска»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924944"/>
            <a:ext cx="8153400" cy="393305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Упражнения на бревне (жен)</a:t>
            </a:r>
            <a:r>
              <a:rPr lang="ru-RU" dirty="0" smtClean="0"/>
              <a:t> – гимнастическом снаряде длиной 5 м и шириной 0,1 м, закрепленном неподвижно на высоте 1,25 м от пола. Упражнение представляет собой единую композицию из динамичных (прыжки, повороты, «пробежки», сальто, танцевальные па и пр.) и статичных (шпагат, ласточка и т.д.) элементов, исполняемых стоя, сидя и лежа на снаряде. Спортсменки должны использовать всю длину бревна. Судьи оценивают гибкость, чувство равновесия и элегантность гимнасток. Продолжительность выступления – не более 1 минуты 30 секунд.</a:t>
            </a:r>
          </a:p>
          <a:p>
            <a:endParaRPr lang="ru-RU" dirty="0"/>
          </a:p>
        </p:txBody>
      </p:sp>
      <p:pic>
        <p:nvPicPr>
          <p:cNvPr id="11266" name="Picture 2" descr="http://old.gymnast.ru/aliya-mustafina/pics/10worldsaa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0"/>
            <a:ext cx="4285132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068960"/>
            <a:ext cx="8442520" cy="378904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Упражнения на коне (муж.)</a:t>
            </a:r>
            <a:r>
              <a:rPr lang="ru-RU" dirty="0" smtClean="0"/>
              <a:t> – специальном снаряде с ручками, позволяющими выполнять маховые движения ногами. (Тот же снаряд, но только без ручек используется в опорном прыжке.) Конь фиксируется на высоте 1,05 м. Упражнения представляют собой комбинацию маховых и вращательных движений, а также стоек на руках, при выполнении которых должны быть задействованы все части снаряда.</a:t>
            </a:r>
          </a:p>
          <a:p>
            <a:pPr algn="just"/>
            <a:endParaRPr lang="ru-RU" dirty="0"/>
          </a:p>
        </p:txBody>
      </p:sp>
      <p:pic>
        <p:nvPicPr>
          <p:cNvPr id="10242" name="Picture 2" descr="http://www.smsport.ru/image/sg2/Kryukov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599845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924944"/>
            <a:ext cx="8442520" cy="393305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Упражнения на кольцах (муж.)</a:t>
            </a:r>
            <a:r>
              <a:rPr lang="ru-RU" dirty="0" smtClean="0"/>
              <a:t> – подвижном снаряде в виде двух деревянных колец, закрепленных на специальных тросах на высоте 2,55 м. Упражнения на кольцах (подъемы, обороты и </a:t>
            </a:r>
            <a:r>
              <a:rPr lang="ru-RU" dirty="0" err="1" smtClean="0"/>
              <a:t>выкруты</a:t>
            </a:r>
            <a:r>
              <a:rPr lang="ru-RU" dirty="0" smtClean="0"/>
              <a:t>) демонстрируют не только гибкость, но и физическую силу спортсмена. Статические элементы этих упражнений не менее сложны для исполнения, чем динамические. По правилам, соскок с колец по окончании выступления должен представлять собой акробатический элемент. Как и при выполнении упражнений на перекладине, занимая исходное положение на кольцах, спортсмен может воспользоваться помощью тренера или ассистента.</a:t>
            </a:r>
          </a:p>
          <a:p>
            <a:endParaRPr lang="ru-RU" dirty="0"/>
          </a:p>
        </p:txBody>
      </p:sp>
      <p:pic>
        <p:nvPicPr>
          <p:cNvPr id="9218" name="Picture 2" descr="http://sportpicture.ru/wp-content/uploads/2010/10/world_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576665" cy="2953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0"/>
            <a:ext cx="4752528" cy="68580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Упражнения на перекладине (муж.)</a:t>
            </a:r>
            <a:r>
              <a:rPr lang="ru-RU" dirty="0" smtClean="0"/>
              <a:t> – штанге из полированной стали диаметром 27–28 мм и длиной 2,5 м, укрепленной на двух стойках при помощи растяжек на высоте 2,55 м. По правилам, выполняя вращения (в разных направлениях) вокруг перекладины, спортсмен не имеет права касаться ее телом. В ходе выступления он должен продемонстрировать различные типы хватов и умение чисто и четко переходить от одного их вида к другому.</a:t>
            </a:r>
          </a:p>
          <a:p>
            <a:pPr algn="just"/>
            <a:r>
              <a:rPr lang="ru-RU" dirty="0" smtClean="0"/>
              <a:t>Очередность выполнения программы обычно такова:</a:t>
            </a:r>
          </a:p>
          <a:p>
            <a:pPr lvl="0" algn="just"/>
            <a:r>
              <a:rPr lang="ru-RU" dirty="0" smtClean="0"/>
              <a:t>– вольные упражнения, упражнения на коне, на кольцах, опорный прыжок, брусья, перекладина (у мужчин);</a:t>
            </a:r>
          </a:p>
          <a:p>
            <a:pPr lvl="0" algn="just"/>
            <a:r>
              <a:rPr lang="ru-RU" dirty="0" smtClean="0"/>
              <a:t>– опорные прыжки, упражнения на брусьях, бревно, вольные упражнения (у женщин).</a:t>
            </a:r>
          </a:p>
          <a:p>
            <a:endParaRPr lang="ru-RU" dirty="0"/>
          </a:p>
        </p:txBody>
      </p:sp>
      <p:pic>
        <p:nvPicPr>
          <p:cNvPr id="8196" name="Picture 4" descr="http://funkyimg.com/u2/692/936/x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620688"/>
            <a:ext cx="3779560" cy="5222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Судейство и оценка.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496944" cy="544522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Выступления гимнастов оценивают главный судья и восемь судей, «обслуживающих» тот или иной снаряд.</a:t>
            </a:r>
          </a:p>
          <a:p>
            <a:pPr algn="just"/>
            <a:r>
              <a:rPr lang="ru-RU" dirty="0" smtClean="0"/>
              <a:t>Судьи разбиты на две группы. Двое оценивают сложность и композицию упражнения по 10-балльной системе, а шесть других судей – технику исполнения. Для быстрой фиксации технических элементов, продемонстрированных гимнастом в ходе выступления, судьи используют более 1000 специальных письменных знаков – по типу стенографических.</a:t>
            </a:r>
          </a:p>
          <a:p>
            <a:pPr algn="just"/>
            <a:r>
              <a:rPr lang="ru-RU" dirty="0" smtClean="0"/>
              <a:t>Из оценки, выставленной первой группой судей, – своего рода «стартовой цены» (это – максимальная сумма баллов, которую может получить спортсмен за выступление), – вычитаются очки за допущенные ошибки: от 0,1 балла за небольшую погрешность до 0,4 балла за грубую ошибку. Падение со снаряда или на снаряд «стоит» 0,5 балла. По правилам, при выполнении опорного прыжка, а также упражнений на брусьях, кольцах и перекладине рядом со снарядом для страховки спортсмена может находиться ассистент, но если гимнаст вынужден воспользоваться его помощью, с выступающего автоматически снимается 0,4 балла. Заступ за ковер (при выполнении вольных упражнений) или несоблюдение временного лимита выступления тоже карается снижением оценки.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484784"/>
            <a:ext cx="8153400" cy="504056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/>
              <a:t>Группа судей, оценивающая сложность представленной программы, выставляет общую оценку. Судьи, следящие за техникой исполнения, выносят оценки независимо друг от друга: лучшая и худшая из них не учитываются, а из оставшихся четырех выводится средний балл.</a:t>
            </a:r>
          </a:p>
          <a:p>
            <a:pPr algn="just"/>
            <a:r>
              <a:rPr lang="ru-RU" dirty="0" smtClean="0"/>
              <a:t>Долгое время оценка в 10 баллов, по сути, считалась лишь теоретически возможной. В 1976 во время Олимпийских игр в Монреале юная румынская спортсменка Надя </a:t>
            </a:r>
            <a:r>
              <a:rPr lang="ru-RU" dirty="0" err="1" smtClean="0"/>
              <a:t>Команечи</a:t>
            </a:r>
            <a:r>
              <a:rPr lang="ru-RU" dirty="0" smtClean="0"/>
              <a:t> стала первой в истории гимнасткой, которой это удалось на практике. Причем высшей оценки </a:t>
            </a:r>
            <a:r>
              <a:rPr lang="ru-RU" dirty="0" err="1" smtClean="0"/>
              <a:t>Команечи</a:t>
            </a:r>
            <a:r>
              <a:rPr lang="ru-RU" dirty="0" smtClean="0"/>
              <a:t> была тогда удостоена 7 раз.</a:t>
            </a:r>
          </a:p>
          <a:p>
            <a:pPr algn="just"/>
            <a:r>
              <a:rPr lang="ru-RU" dirty="0" smtClean="0"/>
              <a:t>Во время командных соревнований и при розыгрыше абсолютного первенства оценки, полученные командой или отдельным спортсменом в различных видах программы, суммируются. На их основе выводится итоговая оценка. Гимнаст или команда, набравшие наибольшее количество очков, объявляются победителями. В командном зачете действует схема «6–5–4». За каждую команду на соревнованиях выступает не более 6 спортсменов, на том или ином снаряде «работают» 5 из них, при этом в зачет идут лишь 4 лучших результата. (Раньше действовала схема «7–6–5».) В командных соревнованиях, а также при розыгрыше индивидуального первенства (абсолютного и в отдельных видах программы) спортсмену предоставляется лишь одна попытка на каждом снаряде. Исключение составляют опорные прыжки среди женщин (см. выше).</a:t>
            </a:r>
          </a:p>
          <a:p>
            <a:pPr algn="just"/>
            <a:r>
              <a:rPr lang="ru-RU" dirty="0" smtClean="0"/>
              <a:t>Участники соревнований сами определяют «содержание» своих упражнений на том или ином снаряде, но их выступление должно отвечать существующим требованиям относительно типа и сложности используемых технических элементов.</a:t>
            </a:r>
          </a:p>
          <a:p>
            <a:pPr algn="just"/>
            <a:r>
              <a:rPr lang="ru-RU" dirty="0" smtClean="0"/>
              <a:t>В каждом упражнении выделяют начало, основную часть и окончание (соскок).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6192688" cy="537321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/>
              <a:t>Определение победителя.</a:t>
            </a:r>
            <a:endParaRPr lang="ru-RU" dirty="0" smtClean="0"/>
          </a:p>
          <a:p>
            <a:pPr algn="just"/>
            <a:r>
              <a:rPr lang="ru-RU" dirty="0" smtClean="0"/>
              <a:t>Крупные международные соревнования по спортивной гимнастике состоят из четырех этапов:</a:t>
            </a:r>
          </a:p>
          <a:p>
            <a:pPr lvl="0" algn="just"/>
            <a:r>
              <a:rPr lang="ru-RU" dirty="0" smtClean="0"/>
              <a:t>– Квалификационный (или предварительный) этап среди отдельных гимнастов и команд, по результатам которого определяется состав финалистов;</a:t>
            </a:r>
          </a:p>
          <a:p>
            <a:pPr lvl="0" algn="just"/>
            <a:r>
              <a:rPr lang="ru-RU" dirty="0" smtClean="0"/>
              <a:t>– Командный финал проводится среди 6 сильнейших – по итогам «квалификации» – команд (отдельно среди мужчин и среди женщин);</a:t>
            </a:r>
          </a:p>
          <a:p>
            <a:pPr lvl="0" algn="just"/>
            <a:r>
              <a:rPr lang="ru-RU" dirty="0" smtClean="0"/>
              <a:t>– Абсолютное первенство в индивидуальном зачете разыгрывается среди 36 лучших спортсменов;</a:t>
            </a:r>
          </a:p>
          <a:p>
            <a:pPr lvl="0" algn="just"/>
            <a:r>
              <a:rPr lang="ru-RU" dirty="0" smtClean="0"/>
              <a:t>– Первенство в отдельных видах разыгрывают по 8 спортсменов, показавших на предварительном этапе лучшие результаты в тех или иных упражнениях.</a:t>
            </a:r>
          </a:p>
          <a:p>
            <a:pPr lvl="0" algn="just"/>
            <a:r>
              <a:rPr lang="ru-RU" dirty="0" smtClean="0"/>
              <a:t>На больших соревнованиях на помосте, как правило, одновременно выступают шесть мужских или четыре женских команды (по количеству снарядов). Завершив выступление в одном виде программы, команда переходит к следующему.</a:t>
            </a:r>
          </a:p>
          <a:p>
            <a:pPr algn="just"/>
            <a:endParaRPr lang="ru-RU" dirty="0"/>
          </a:p>
        </p:txBody>
      </p:sp>
      <p:pic>
        <p:nvPicPr>
          <p:cNvPr id="5122" name="Picture 2" descr="http://korolevnews.ru/img/2011/03/031_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25" y="1556792"/>
            <a:ext cx="2695575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На </a:t>
            </a:r>
            <a:r>
              <a:rPr lang="ru-RU" b="1" dirty="0" smtClean="0"/>
              <a:t>Олимпийские игры</a:t>
            </a:r>
            <a:r>
              <a:rPr lang="ru-RU" dirty="0" smtClean="0"/>
              <a:t>, – в отличие от чемпионата мира, – может попасть ограниченное число участников. Это 12 мужских и 12 женских национальных сборных, показавших лучшие результаты на предшествующем Олимпиаде чемпионате мира. Общее число участвующих в олимпийском турнире по гимнастике в индивидуальном зачете – 98 (и у мужчин, и у женщин). Помимо атлетов 12 лучших сборных в них входят представители стран, занявших на чемпионате места с 13-го и ниже, а также ряд спортсменов, отобранных Международной Федерацией гимнастики (ФИЖ) в индивидуальном порядке. По правилам, в финальной части розыгрыша звания абсолютного чемпиона Олимпийских игр могут участвовать не более 3 представителей одной страны, а в розыгрыше первенства в отдельных упражнениях – не больше 2.</a:t>
            </a:r>
          </a:p>
          <a:p>
            <a:pPr algn="just"/>
            <a:r>
              <a:rPr lang="ru-RU" dirty="0" smtClean="0"/>
              <a:t>С 1997 в программу чемпионата мира по гимнастике и олимпийского гимнастического турнира больше не входят обязательные упражнения. На смену обязательной и произвольной программам, по результатам которых прежде определялись команды-призеры и состав участников финала в индивидуальном зачете, пришли квалификационный этап среди гимнастов и командный финал.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Некоторые другие правила.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Гимнастика</a:t>
            </a:r>
            <a:r>
              <a:rPr lang="ru-RU" dirty="0" smtClean="0"/>
              <a:t> – один из тех видов спорта, в которых в последние десятилетия шел интенсивный процесс «омоложения». Своеобразный рекорд установила в 1987 румынская гимнастка </a:t>
            </a:r>
            <a:r>
              <a:rPr lang="ru-RU" dirty="0" err="1" smtClean="0"/>
              <a:t>Аурелия</a:t>
            </a:r>
            <a:r>
              <a:rPr lang="ru-RU" dirty="0" smtClean="0"/>
              <a:t> Добре, завоевавшая титул абсолютной чемпионки мира в неполные 15 лет. Еще моложе была ее соотечественница Даниэле </a:t>
            </a:r>
            <a:r>
              <a:rPr lang="ru-RU" dirty="0" err="1" smtClean="0"/>
              <a:t>Силиваш</a:t>
            </a:r>
            <a:r>
              <a:rPr lang="ru-RU" dirty="0" smtClean="0"/>
              <a:t>, двумя годами раньше получившая на чемпионате мира золотую медаль за победу в упражнениях на бревне. В настоящее время минимальный возраст участниц крупных международных турниров по гимнастике составляет не 15, – как раньше, – а 16 лет (столько спортсменкам должно исполниться в год проведения соревнований).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Есть в современной спортивной гимнастике и некоторые «процедурные» ограничения:</a:t>
            </a:r>
          </a:p>
          <a:p>
            <a:pPr lvl="0" algn="just"/>
            <a:r>
              <a:rPr lang="ru-RU" dirty="0" smtClean="0"/>
              <a:t>– переход от снаряда к снаряду осуществляется организованно;</a:t>
            </a:r>
          </a:p>
          <a:p>
            <a:pPr lvl="0" algn="just"/>
            <a:r>
              <a:rPr lang="ru-RU" dirty="0" smtClean="0"/>
              <a:t>– участникам соревнований предоставляется 30–40 сек на разминку, после чего их вызывают для выполнения упражнения;</a:t>
            </a:r>
          </a:p>
          <a:p>
            <a:pPr lvl="0" algn="just"/>
            <a:r>
              <a:rPr lang="ru-RU" dirty="0" smtClean="0"/>
              <a:t>– в ходе исполнения программы тренер не имеет права разговаривать с гимнастом;</a:t>
            </a:r>
          </a:p>
          <a:p>
            <a:pPr lvl="0" algn="just"/>
            <a:r>
              <a:rPr lang="ru-RU" dirty="0" smtClean="0"/>
              <a:t>– во время соревнований участники не имеют права покидать площадку без специального разрешения.</a:t>
            </a:r>
          </a:p>
          <a:p>
            <a:pPr algn="just"/>
            <a:r>
              <a:rPr lang="ru-RU" dirty="0" smtClean="0"/>
              <a:t>Правилами предусмотрены наказания – отдельных гимнастов и целых команд: например, за неявку на разминку. Неспортивное (и недисциплинированное) поведение атлетов наказывается штрафом.</a:t>
            </a:r>
          </a:p>
          <a:p>
            <a:pPr algn="just"/>
            <a:r>
              <a:rPr lang="ru-RU" dirty="0" smtClean="0"/>
              <a:t>Несоблюдение формы одежды тоже может сказаться на результатах выступления гимнаста. Первое замечание влечет за собой вычет баллов – и вплоть до снятия с соревнований в абсолютном зачете.</a:t>
            </a:r>
          </a:p>
          <a:p>
            <a:pPr algn="just"/>
            <a:r>
              <a:rPr lang="ru-RU" dirty="0" smtClean="0"/>
              <a:t>Во время исполнения упражнений на снарядах допускается использование специальных кожаных накладок для ладоней – во избежание повреждений.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412776"/>
            <a:ext cx="8153400" cy="5256584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Спортивная гимнастика.  </a:t>
            </a:r>
          </a:p>
          <a:p>
            <a:pPr lvl="0"/>
            <a:r>
              <a:rPr lang="ru-RU" sz="1600" dirty="0" smtClean="0"/>
              <a:t>Правила:</a:t>
            </a:r>
          </a:p>
          <a:p>
            <a:pPr lvl="0"/>
            <a:r>
              <a:rPr lang="ru-RU" sz="1600" dirty="0" smtClean="0"/>
              <a:t>Упражнения на брусьях</a:t>
            </a:r>
          </a:p>
          <a:p>
            <a:pPr lvl="0"/>
            <a:r>
              <a:rPr lang="ru-RU" sz="1600" dirty="0" smtClean="0"/>
              <a:t>Женские упражнения на брусьях</a:t>
            </a:r>
          </a:p>
          <a:p>
            <a:pPr lvl="0"/>
            <a:r>
              <a:rPr lang="ru-RU" sz="1600" dirty="0" smtClean="0"/>
              <a:t>Мужские упражнения на брусьях </a:t>
            </a:r>
          </a:p>
          <a:p>
            <a:pPr lvl="0"/>
            <a:r>
              <a:rPr lang="ru-RU" sz="1600" dirty="0" smtClean="0"/>
              <a:t>Вольные упражнения</a:t>
            </a:r>
          </a:p>
          <a:p>
            <a:pPr lvl="0"/>
            <a:r>
              <a:rPr lang="ru-RU" sz="1600" dirty="0" smtClean="0"/>
              <a:t>Опорный прыжок</a:t>
            </a:r>
          </a:p>
          <a:p>
            <a:pPr lvl="0"/>
            <a:r>
              <a:rPr lang="ru-RU" sz="1600" dirty="0" smtClean="0"/>
              <a:t>Упражнения на бревне</a:t>
            </a:r>
          </a:p>
          <a:p>
            <a:pPr lvl="0"/>
            <a:r>
              <a:rPr lang="ru-RU" sz="1600" dirty="0" smtClean="0"/>
              <a:t>Упражнения на коне</a:t>
            </a:r>
          </a:p>
          <a:p>
            <a:pPr lvl="0"/>
            <a:r>
              <a:rPr lang="ru-RU" sz="1600" dirty="0" smtClean="0"/>
              <a:t>Упражнения на кольцах</a:t>
            </a:r>
          </a:p>
          <a:p>
            <a:pPr lvl="0"/>
            <a:r>
              <a:rPr lang="ru-RU" sz="1600" dirty="0" smtClean="0"/>
              <a:t>Упражнения на перекладине</a:t>
            </a:r>
          </a:p>
          <a:p>
            <a:pPr lvl="0"/>
            <a:r>
              <a:rPr lang="ru-RU" sz="1600" dirty="0" smtClean="0"/>
              <a:t>Судейство и оценка.</a:t>
            </a:r>
          </a:p>
          <a:p>
            <a:pPr lvl="0"/>
            <a:r>
              <a:rPr lang="ru-RU" sz="1600" dirty="0" smtClean="0"/>
              <a:t>Определение победителя.</a:t>
            </a:r>
          </a:p>
          <a:p>
            <a:pPr lvl="0"/>
            <a:r>
              <a:rPr lang="ru-RU" sz="1600" dirty="0" smtClean="0"/>
              <a:t>Олимпийские игры.</a:t>
            </a:r>
          </a:p>
          <a:p>
            <a:pPr lvl="0"/>
            <a:r>
              <a:rPr lang="ru-RU" sz="1600" dirty="0" smtClean="0"/>
              <a:t>Некоторые другие правила.</a:t>
            </a:r>
          </a:p>
          <a:p>
            <a:pPr lvl="0"/>
            <a:r>
              <a:rPr lang="ru-RU" sz="1600" dirty="0" smtClean="0"/>
              <a:t>Гимнастика.</a:t>
            </a:r>
          </a:p>
          <a:p>
            <a:pPr lvl="0"/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endParaRPr lang="ru-RU" sz="1600" dirty="0" smtClean="0"/>
          </a:p>
          <a:p>
            <a:endParaRPr lang="ru-RU" sz="900" dirty="0"/>
          </a:p>
        </p:txBody>
      </p:sp>
      <p:pic>
        <p:nvPicPr>
          <p:cNvPr id="53250" name="Picture 2" descr="http://www.stupino-news.ru/_nw/41/36376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44824"/>
            <a:ext cx="2710780" cy="4114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Источник:</a:t>
            </a:r>
          </a:p>
          <a:p>
            <a:r>
              <a:rPr lang="ru-RU" dirty="0" smtClean="0"/>
              <a:t>http://sportgympsk.ru/index.php/obshchie-pravila-sportivnoj-gimnastiki</a:t>
            </a:r>
          </a:p>
          <a:p>
            <a:endParaRPr lang="ru-RU" dirty="0"/>
          </a:p>
        </p:txBody>
      </p:sp>
      <p:pic>
        <p:nvPicPr>
          <p:cNvPr id="1026" name="Picture 2" descr="http://eggs.net.ua/photonews/204/_News_Photo_image_large_204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12976"/>
            <a:ext cx="4824536" cy="3382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153400" cy="9906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951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Спортивная гимнастика</a:t>
            </a:r>
            <a:r>
              <a:rPr lang="ru-RU" dirty="0" smtClean="0"/>
              <a:t> - один из древнейших видов спорта, включающий в себя соревнования на различных гимнастических снарядах, а также в вольных упражнениях и опорных прыжках. В настоящее время на международных турнирах гимнасты разыгрывают 14 комплектов наград: два в командном зачете, два в абсолютном индивидуальном первенстве и десять в отдельных видах многоборья.</a:t>
            </a:r>
          </a:p>
          <a:p>
            <a:pPr algn="just"/>
            <a:r>
              <a:rPr lang="ru-RU" dirty="0" smtClean="0"/>
              <a:t>В программе Олимпийских игр с 1896.</a:t>
            </a:r>
          </a:p>
          <a:p>
            <a:pPr algn="just"/>
            <a:r>
              <a:rPr lang="ru-RU" dirty="0" smtClean="0"/>
              <a:t>Гимнастика является технической основой многих видов спорта, соответствующие упражнения включаются в программу подготовки представителей самых разных спортивных дисциплин. Гимнастика не только дает определенные технические навыки, но и вырабатывает силу, гибкость, выносливость, чувство равновесия, координацию движений.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Правила.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Программа соревнований по гимнастике.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6263608" cy="468052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/>
              <a:t>Упражнения на брусьях.</a:t>
            </a:r>
            <a:r>
              <a:rPr lang="ru-RU" sz="2800" dirty="0" smtClean="0"/>
              <a:t> Различают параллельные (муж) и разновысокие (жен) брусья. Снаряд представляет собой две деревянных жерди овальной (в сечении) формы, укрепленные на металлической станине: у мужчин – на высоте 1,75 м, у женщин – 1,65 и 2,45 м. (Высота всех гимнастических снарядов отсчитывается от поверхности расположенных возле них страховочных матов).</a:t>
            </a:r>
          </a:p>
          <a:p>
            <a:endParaRPr lang="ru-RU" sz="2800" dirty="0"/>
          </a:p>
        </p:txBody>
      </p:sp>
      <p:pic>
        <p:nvPicPr>
          <p:cNvPr id="16388" name="Picture 4" descr="http://cs309728.vk.me/v309728209/d52/KbRk8S-Dpq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196752"/>
            <a:ext cx="2125950" cy="2880320"/>
          </a:xfrm>
          <a:prstGeom prst="rect">
            <a:avLst/>
          </a:prstGeom>
          <a:noFill/>
        </p:spPr>
      </p:pic>
      <p:pic>
        <p:nvPicPr>
          <p:cNvPr id="16390" name="Picture 6" descr="http://www.fresher.ru/images6/luchshie-sportivnye-fotografii-2010-goda/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789040"/>
            <a:ext cx="2127413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212976"/>
            <a:ext cx="8136904" cy="364502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Женские упражнения на брусьях</a:t>
            </a:r>
            <a:r>
              <a:rPr lang="ru-RU" dirty="0" smtClean="0"/>
              <a:t> включают, прежде всего, обороты в обоих направлениях вокруг верхней и нижней жерди, а также различные технические элементы, исполняемые над и под ними с вращением вокруг продольной и поперечной оси при помощи хвата одной и двумя руками (а также без помощи рук).</a:t>
            </a:r>
          </a:p>
          <a:p>
            <a:endParaRPr lang="ru-RU" dirty="0"/>
          </a:p>
        </p:txBody>
      </p:sp>
      <p:pic>
        <p:nvPicPr>
          <p:cNvPr id="15362" name="Picture 2" descr="http://olymp2012.rambler.ru/images/document/2012/08/13/1344851607_164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320480" cy="27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3717032"/>
            <a:ext cx="8153400" cy="280831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Мужские упражнения на брусьях</a:t>
            </a:r>
            <a:r>
              <a:rPr lang="ru-RU" dirty="0" smtClean="0"/>
              <a:t> сочетают в себе динамичные (вращения, маховые движения и пр.) и статичные (горизонтальные упоры, стойки на руках) элементы. Гимнаст должен использовать всю длину снаряда, «работать» над и под брусьями.</a:t>
            </a:r>
            <a:endParaRPr lang="ru-RU" dirty="0"/>
          </a:p>
        </p:txBody>
      </p:sp>
      <p:pic>
        <p:nvPicPr>
          <p:cNvPr id="14338" name="Picture 2" descr="http://ikristall.ru/wp-content/uploads/2015/03/sport27052014_list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824536" cy="3128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645024"/>
            <a:ext cx="9144000" cy="321297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Вольные упражнения (жен и муж)</a:t>
            </a:r>
            <a:r>
              <a:rPr lang="ru-RU" dirty="0" smtClean="0"/>
              <a:t> выполняются на специальном гимнастическом ковре 12 </a:t>
            </a:r>
            <a:r>
              <a:rPr lang="ru-RU" dirty="0" err="1" smtClean="0"/>
              <a:t>x</a:t>
            </a:r>
            <a:r>
              <a:rPr lang="ru-RU" dirty="0" smtClean="0"/>
              <a:t> 12м. Вокруг ковра проходит «граница безопасности» шириной 1 метр. Ковер (шерстяной или синтетический) имеет эластичную поверхность – достаточно плотную для толчков, но в то же время обеспечивающую спортсменам мягкое приземление. Вольные упражнения представляют собой комбинацию из отдельных элементов (кувырки, сальто, шпагаты, стойки на руках и пр.) и их связок, разных по темпу и «настроению».</a:t>
            </a:r>
          </a:p>
          <a:p>
            <a:pPr algn="just"/>
            <a:endParaRPr lang="ru-RU" dirty="0"/>
          </a:p>
        </p:txBody>
      </p:sp>
      <p:pic>
        <p:nvPicPr>
          <p:cNvPr id="13314" name="Picture 2" descr="http://sport.infox.indee.ru/_media/photos/2012/95/134295/331x252_XYDW7M7tp4aiUxggrtKnj7W886YYe5N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816424" cy="2896804"/>
          </a:xfrm>
          <a:prstGeom prst="rect">
            <a:avLst/>
          </a:prstGeom>
          <a:noFill/>
        </p:spPr>
      </p:pic>
      <p:pic>
        <p:nvPicPr>
          <p:cNvPr id="13316" name="Picture 4" descr="http://img12.staticclassifieds.com/images_slandokz/95185668_3_644x461_kazahskaya-akademiya-sporta-i-turizma-po-gimnastike-n-kim-atletika-fitnes_rev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60648"/>
            <a:ext cx="431185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356992"/>
            <a:ext cx="9144000" cy="350100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По ходу выступления спортсмены должны максимально использовать всю площадь ковра. Оценивается сложность программы и отдельных ее элементов, а также чистота и уверенность исполнения. Не менее важна оригинальность представленной композиции и артистизм спортсмена – особенно у женщин, выступления которых проходят под музыкальный аккомпанемент и включают в себя отдельные танцевальные па, чем во многом напоминают упражнения из художественной гимнастики. Время выступления на ковре ограничено: 1 мин 10 сек у мужчин и полторы минуты у женщин.</a:t>
            </a:r>
          </a:p>
          <a:p>
            <a:pPr algn="just"/>
            <a:endParaRPr lang="ru-RU" dirty="0"/>
          </a:p>
        </p:txBody>
      </p:sp>
      <p:pic>
        <p:nvPicPr>
          <p:cNvPr id="32770" name="Picture 2" descr="http://russiasport.ru/sites/default/files/styles/400x/public/EVS-0709_GA_Belyavskiy-CamD.jpg?itok=pwoK3bx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334000" cy="300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348880"/>
            <a:ext cx="9144000" cy="45091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Опорный прыжок (муж. и жен.).</a:t>
            </a:r>
            <a:r>
              <a:rPr lang="ru-RU" dirty="0" smtClean="0"/>
              <a:t> Выполняется с разбега с использованием дополнительной опоры (отсюда и название упражнения). Длина снаряда – 1,6 м, ширина – 0,35 м. Спортсмен разбегается по специальной дорожке длиной 25 м и шириной 1 м, отталкивается ногами от мостика – амортизирующего приспособления высотой 20 см, наклонного к линии разбега, – а затем производит дополнительный толчок руками (у мужчин допускается толчок одной рукой) от снаряда. Исполняемые прыжки могут быть прямые, сальто, с переворотом и т.д. У мужчин снаряд устанавливается на высоте 1,35 м параллельно дорожке разбега, у женщин – на высоте 1,25 м перпендикулярно дорожке. Еще одно существенное различие связано с формулой соревнований: мужчинам предоставляется только одна попытка, женщинам – две, по результатам которых выводится средний балл за выполнение упражнения. Оценивается высота и дальность прыжка, его сложность (число оборотов вокруг продольной и поперечной оси и пр.), чистота исполнения и четкость приземления.</a:t>
            </a:r>
          </a:p>
          <a:p>
            <a:pPr algn="just"/>
            <a:endParaRPr lang="ru-RU" dirty="0" smtClean="0"/>
          </a:p>
        </p:txBody>
      </p:sp>
      <p:pic>
        <p:nvPicPr>
          <p:cNvPr id="12292" name="Picture 4" descr="http://s019.radikal.ru/i625/1210/6e/29992b32441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3582837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77</TotalTime>
  <Words>903</Words>
  <Application>Microsoft Office PowerPoint</Application>
  <PresentationFormat>Экран (4:3)</PresentationFormat>
  <Paragraphs>72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Обычная</vt:lpstr>
      <vt:lpstr>физическая культура «Гимнастика на снарядах» </vt:lpstr>
      <vt:lpstr>Содержание:</vt:lpstr>
      <vt:lpstr>Презентация PowerPoint</vt:lpstr>
      <vt:lpstr>Правила. Программа соревнований по гимнастике.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Судейство и оценка. </vt:lpstr>
      <vt:lpstr>Презентация PowerPoint</vt:lpstr>
      <vt:lpstr>Презентация PowerPoint</vt:lpstr>
      <vt:lpstr>Презентация PowerPoint</vt:lpstr>
      <vt:lpstr>Некоторые другие правила. </vt:lpstr>
      <vt:lpstr>Презентация PowerPoint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Реферат по физической культуре «Гимнастика со снарядами» </dc:title>
  <dc:creator>Анна Алексеева</dc:creator>
  <cp:lastModifiedBy>SauderPA</cp:lastModifiedBy>
  <cp:revision>12</cp:revision>
  <dcterms:created xsi:type="dcterms:W3CDTF">2015-12-22T08:15:39Z</dcterms:created>
  <dcterms:modified xsi:type="dcterms:W3CDTF">2019-04-22T09:45:44Z</dcterms:modified>
</cp:coreProperties>
</file>