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1E62C-E2C2-4DDA-A4CC-8110EEC4140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61C1-3C0C-46EE-8F4B-83CE3A784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472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61C1-3C0C-46EE-8F4B-83CE3A784ED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42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74925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7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26272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796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892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15168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95434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9420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326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183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6836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9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1810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24838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4837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3911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32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6AFDE4E-E1E4-42A3-871B-5898FB033BC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93051FE-6F85-421A-A0CF-C5CB77BCE8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336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  <p:sldLayoutId id="214748384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2493" y="926713"/>
            <a:ext cx="9601196" cy="1303867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Рекомендации, направленные на организацию гуманных взаимоотношений между детьми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6034" y="2786764"/>
            <a:ext cx="3279932" cy="2859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7035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художественной литературы, в которой описывается какая-либо типичная ситуация, содержащая в себе моральный смысл, с последующим обсуждением описанных в них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поступков.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Виктор\Desktop\картинки\Без названия (3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45" y="2604655"/>
            <a:ext cx="6580910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44302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Рассматривание картин, отражающих разнообразные ситуации из жизни детей.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Виктор\Desktop\картинки\images (2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527" y="2743200"/>
            <a:ext cx="5929746" cy="3325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80246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66092" y="2825530"/>
            <a:ext cx="9601200" cy="1303337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– упражнения, в которых детям предлагается решение ситуаций, содержащих в себе моральный смысл.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1910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опыт проявления гуманных отношений у дошкольников продуктивнее всего посредством сюжетно-ролевой игры.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Виктор\Desktop\картинки\Без названия (4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327" y="2660072"/>
            <a:ext cx="5320146" cy="3241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512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1341329"/>
            <a:ext cx="9393382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Самое главное - воспитать те нравственные силы ребенка, без которых он не может не делать добра, т.е. учить сопереживать.</a:t>
            </a:r>
            <a:br>
              <a:rPr lang="ru-RU" sz="3200" b="1" i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  <a:endParaRPr lang="ru-RU" sz="3200" b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6924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333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2490" y="2585682"/>
            <a:ext cx="10254730" cy="1361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err="1" smtClean="0">
                <a:solidFill>
                  <a:srgbClr val="00206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Humanus</a:t>
            </a:r>
            <a:endParaRPr lang="ru-RU" sz="3600" b="1" dirty="0" smtClean="0">
              <a:solidFill>
                <a:srgbClr val="002060"/>
              </a:solidFill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человеческий, человечный, человеколюбивый</a:t>
            </a:r>
            <a:endParaRPr lang="ru-RU" sz="3600" dirty="0">
              <a:solidFill>
                <a:srgbClr val="00206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6807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59527" y="1842654"/>
            <a:ext cx="9573490" cy="1620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29285" algn="just"/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Гуманные отношения – это отношения между людьми, основанные на принципах сострадания, </a:t>
            </a:r>
            <a:r>
              <a:rPr lang="ru-RU" sz="3200" b="1" dirty="0" err="1">
                <a:solidFill>
                  <a:srgbClr val="002060"/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сорадования</a:t>
            </a: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, соучастия.</a:t>
            </a:r>
            <a:endParaRPr lang="ru-RU" sz="3200" dirty="0">
              <a:solidFill>
                <a:srgbClr val="002060"/>
              </a:solidFill>
              <a:effectLst/>
              <a:latin typeface="Garamond" panose="020204040303010108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81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Этапы формирования гуманных отношений у дошкольников: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4294967295"/>
          </p:nvPr>
        </p:nvSpPr>
        <p:spPr>
          <a:xfrm>
            <a:off x="1136073" y="2840182"/>
            <a:ext cx="9760525" cy="3144982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Знакомство с чувствами</a:t>
            </a:r>
          </a:p>
          <a:p>
            <a:pPr marL="342900" indent="-342900"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3600" b="1" dirty="0" err="1" smtClean="0">
                <a:solidFill>
                  <a:srgbClr val="002060"/>
                </a:solidFill>
              </a:rPr>
              <a:t>эмпатии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Формирование опыта эмоционального содействия</a:t>
            </a:r>
          </a:p>
          <a:p>
            <a:pPr marL="342900" indent="-342900" algn="just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7250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</a:rPr>
              <a:t>Педагогические условия, необходимые для формирования гуманных отношений у дошкольников: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95402" y="2632364"/>
            <a:ext cx="9497290" cy="331123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Организация предварительной работы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Пример гуманного отношения со стороны воспитателя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Руководство сюжетно-ролевой игрой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Использование социальных сюжетов в игре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2344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Знакомство с чувствами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Виктор\Desktop\картинки\dn4l2qm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27" y="2521527"/>
            <a:ext cx="6871855" cy="3685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5262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«Знатоки чувств»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C:\Users\Виктор\Desktop\картинки\Без названия (1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710" y="2535382"/>
            <a:ext cx="7453746" cy="3629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98997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«Королевство эмоций»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психолог\методология\теория\фотографии\Без названия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4388" y="2518117"/>
            <a:ext cx="6991643" cy="3629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489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Формирование </a:t>
            </a:r>
            <a:r>
              <a:rPr lang="ru-RU" b="1" dirty="0" err="1" smtClean="0">
                <a:solidFill>
                  <a:srgbClr val="002060"/>
                </a:solidFill>
              </a:rPr>
              <a:t>эмпатии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2545" y="3013502"/>
            <a:ext cx="86867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539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2060"/>
                </a:solidFill>
                <a:ea typeface="Times New Roman" panose="02020603050405020304" pitchFamily="18" charset="0"/>
              </a:rPr>
              <a:t>чтение литературы, с последующим обсуждением; </a:t>
            </a:r>
            <a:endParaRPr lang="ru-RU" sz="32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285750" marR="539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рассматривание </a:t>
            </a:r>
            <a:r>
              <a:rPr lang="ru-RU" sz="3200" b="1" dirty="0">
                <a:solidFill>
                  <a:srgbClr val="002060"/>
                </a:solidFill>
                <a:ea typeface="Times New Roman" panose="02020603050405020304" pitchFamily="18" charset="0"/>
              </a:rPr>
              <a:t>картин, с последующим обсуждением;</a:t>
            </a:r>
            <a:endParaRPr lang="ru-RU" sz="32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285750" marR="539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игры </a:t>
            </a:r>
            <a:r>
              <a:rPr lang="ru-RU" sz="3200" b="1" dirty="0">
                <a:solidFill>
                  <a:srgbClr val="002060"/>
                </a:solidFill>
                <a:ea typeface="Times New Roman" panose="02020603050405020304" pitchFamily="18" charset="0"/>
              </a:rPr>
              <a:t>и упражнения.</a:t>
            </a:r>
            <a:endParaRPr lang="ru-RU" sz="3200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4797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95</TotalTime>
  <Words>199</Words>
  <Application>Microsoft Office PowerPoint</Application>
  <PresentationFormat>Произвольный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Натуральные материалы</vt:lpstr>
      <vt:lpstr>Рекомендации, направленные на организацию гуманных взаимоотношений между детьми </vt:lpstr>
      <vt:lpstr>Слайд 2</vt:lpstr>
      <vt:lpstr>Слайд 3</vt:lpstr>
      <vt:lpstr>Этапы формирования гуманных отношений у дошкольников:</vt:lpstr>
      <vt:lpstr>Педагогические условия, необходимые для формирования гуманных отношений у дошкольников:</vt:lpstr>
      <vt:lpstr>Знакомство с чувствами</vt:lpstr>
      <vt:lpstr>«Знатоки чувств»</vt:lpstr>
      <vt:lpstr>«Королевство эмоций»</vt:lpstr>
      <vt:lpstr>Формирование эмпатии:</vt:lpstr>
      <vt:lpstr>Чтение художественной литературы, в которой описывается какая-либо типичная ситуация, содержащая в себе моральный смысл, с последующим обсуждением описанных в них поступков. </vt:lpstr>
      <vt:lpstr>Рассматривание картин, отражающих разнообразные ситуации из жизни детей. </vt:lpstr>
      <vt:lpstr>Игры – упражнения, в которых детям предлагается решение ситуаций, содержащих в себе моральный смысл. </vt:lpstr>
      <vt:lpstr>Формировать опыт проявления гуманных отношений у дошкольников продуктивнее всего посредством сюжетно-ролевой игры.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Рекомендации, направленные на организацию гуманных взаимоотношений между детьми </dc:title>
  <dc:creator>Виктор</dc:creator>
  <cp:lastModifiedBy>1</cp:lastModifiedBy>
  <cp:revision>11</cp:revision>
  <dcterms:created xsi:type="dcterms:W3CDTF">2018-03-22T08:47:54Z</dcterms:created>
  <dcterms:modified xsi:type="dcterms:W3CDTF">2018-04-06T08:53:19Z</dcterms:modified>
</cp:coreProperties>
</file>