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0" autoAdjust="0"/>
    <p:restoredTop sz="94660"/>
  </p:normalViewPr>
  <p:slideViewPr>
    <p:cSldViewPr>
      <p:cViewPr varScale="1">
        <p:scale>
          <a:sx n="105" d="100"/>
          <a:sy n="105" d="100"/>
        </p:scale>
        <p:origin x="-18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3806E-2067-40AE-A24C-3DDC07447B58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B205B-EDA0-4FEA-B41A-6B1857E0A3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428891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Healthy Mode of Life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429132"/>
            <a:ext cx="5286412" cy="120966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            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 by the English teacher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M.A.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Baeva</a:t>
            </a: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Kogalym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Рисунок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44044">
            <a:off x="556958" y="2758861"/>
            <a:ext cx="252095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To make up a story “Healthy mode of life” or</a:t>
            </a:r>
          </a:p>
          <a:p>
            <a:pPr algn="ctr">
              <a:buNone/>
            </a:pPr>
            <a:r>
              <a:rPr lang="en-US" dirty="0" smtClean="0"/>
              <a:t>“Sport in my life”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is above wealth</a:t>
            </a:r>
            <a:endParaRPr lang="ru-RU" sz="5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dirty="0" smtClean="0"/>
              <a:t>An apple a day keeps a doctor away.</a:t>
            </a:r>
          </a:p>
          <a:p>
            <a:r>
              <a:rPr lang="en-US" sz="4400" dirty="0" smtClean="0"/>
              <a:t>Early to bed, early to rise keeps a man healthy, wealthy and wise.</a:t>
            </a:r>
          </a:p>
          <a:p>
            <a:r>
              <a:rPr lang="en-US" sz="4400" dirty="0" smtClean="0"/>
              <a:t>We eat to live, not live to eat.</a:t>
            </a:r>
          </a:p>
          <a:p>
            <a:pPr>
              <a:buNone/>
            </a:pPr>
            <a:r>
              <a:rPr lang="en-US" sz="6000" dirty="0"/>
              <a:t> </a:t>
            </a:r>
            <a:r>
              <a:rPr lang="en-US" sz="6000" dirty="0" smtClean="0"/>
              <a:t> 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ealthy living guide</a:t>
            </a:r>
            <a:endParaRPr lang="ru-RU" sz="6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5400" dirty="0" smtClean="0"/>
              <a:t>-exercising</a:t>
            </a:r>
          </a:p>
          <a:p>
            <a:pPr>
              <a:buNone/>
            </a:pPr>
            <a:r>
              <a:rPr lang="en-US" sz="5400" dirty="0" smtClean="0"/>
              <a:t> -healthy dieting</a:t>
            </a:r>
          </a:p>
          <a:p>
            <a:pPr>
              <a:buNone/>
            </a:pPr>
            <a:r>
              <a:rPr lang="en-US" sz="5400" dirty="0" smtClean="0"/>
              <a:t> -avoiding bad habits</a:t>
            </a:r>
            <a:endParaRPr lang="ru-RU" sz="5400" dirty="0"/>
          </a:p>
        </p:txBody>
      </p:sp>
      <p:pic>
        <p:nvPicPr>
          <p:cNvPr id="1027" name="Picture 3" descr="C:\Users\user\Desktop\документы\Картинки\картинки ЗОЖ\i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5013176"/>
            <a:ext cx="2486080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Bad habits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Smoking</a:t>
            </a:r>
          </a:p>
          <a:p>
            <a:r>
              <a:rPr lang="en-US" sz="4000" dirty="0" smtClean="0"/>
              <a:t>Drinking alcohol</a:t>
            </a:r>
          </a:p>
          <a:p>
            <a:r>
              <a:rPr lang="en-US" sz="4000" dirty="0" smtClean="0"/>
              <a:t>Taking drugs</a:t>
            </a:r>
          </a:p>
          <a:p>
            <a:r>
              <a:rPr lang="en-US" sz="4000" dirty="0" smtClean="0"/>
              <a:t>Much eating</a:t>
            </a:r>
          </a:p>
          <a:p>
            <a:r>
              <a:rPr lang="en-US" sz="4000" dirty="0" smtClean="0"/>
              <a:t>Watching TV a lot</a:t>
            </a:r>
            <a:endParaRPr lang="ru-RU" sz="4000" dirty="0"/>
          </a:p>
        </p:txBody>
      </p:sp>
      <p:pic>
        <p:nvPicPr>
          <p:cNvPr id="7170" name="Picture 2" descr="C:\Users\user\Desktop\для презентации health\bad hab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941168"/>
            <a:ext cx="2304256" cy="1689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Measures against bad habits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1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Banning smoking in public places</a:t>
            </a:r>
          </a:p>
          <a:p>
            <a:pPr>
              <a:buNone/>
            </a:pPr>
            <a:r>
              <a:rPr lang="en-US" sz="4000" dirty="0" smtClean="0"/>
              <a:t>   Banning </a:t>
            </a:r>
            <a:r>
              <a:rPr lang="en-US" sz="4000" dirty="0" err="1" smtClean="0"/>
              <a:t>cigarettes’s</a:t>
            </a:r>
            <a:r>
              <a:rPr lang="en-US" sz="4000" dirty="0" smtClean="0"/>
              <a:t>, alcohol’s </a:t>
            </a:r>
            <a:r>
              <a:rPr lang="en-US" sz="4000" dirty="0" err="1" smtClean="0"/>
              <a:t>advs</a:t>
            </a:r>
            <a:r>
              <a:rPr lang="en-US" sz="4000" dirty="0" smtClean="0"/>
              <a:t> on TV and radio</a:t>
            </a:r>
          </a:p>
          <a:p>
            <a:r>
              <a:rPr lang="en-US" sz="4000" dirty="0" smtClean="0"/>
              <a:t>Put in prison those who spread and sell drugs</a:t>
            </a:r>
            <a:endParaRPr lang="ru-RU" sz="4000" dirty="0"/>
          </a:p>
        </p:txBody>
      </p:sp>
      <p:pic>
        <p:nvPicPr>
          <p:cNvPr id="2050" name="Picture 2" descr="C:\Users\user\Desktop\документы\Картинки\картинки ЗОЖ\i[23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445224"/>
            <a:ext cx="1424200" cy="1136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 in our life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C:\Users\user\Desktop\документы\Картинки\картинки ЗОЖ\i[37]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000240"/>
            <a:ext cx="2808312" cy="207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DO EXERCISES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115328" cy="4625989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To be healthy in your life,</a:t>
            </a:r>
          </a:p>
          <a:p>
            <a:pPr>
              <a:buNone/>
            </a:pPr>
            <a:r>
              <a:rPr lang="en-US" dirty="0" smtClean="0"/>
              <a:t>Don’t forget to do all five.</a:t>
            </a:r>
          </a:p>
          <a:p>
            <a:pPr>
              <a:buNone/>
            </a:pPr>
            <a:r>
              <a:rPr lang="en-US" dirty="0" smtClean="0"/>
              <a:t>Get up early, quick and bright,</a:t>
            </a:r>
          </a:p>
          <a:p>
            <a:pPr>
              <a:buNone/>
            </a:pPr>
            <a:r>
              <a:rPr lang="en-US" dirty="0" smtClean="0"/>
              <a:t>Exercise with all your might.</a:t>
            </a:r>
          </a:p>
          <a:p>
            <a:pPr>
              <a:buNone/>
            </a:pPr>
            <a:r>
              <a:rPr lang="en-US" dirty="0" smtClean="0"/>
              <a:t>In the morning jump and run,</a:t>
            </a:r>
          </a:p>
          <a:p>
            <a:pPr>
              <a:buNone/>
            </a:pPr>
            <a:r>
              <a:rPr lang="en-US" dirty="0" smtClean="0"/>
              <a:t>Eat your breakfast you have done,</a:t>
            </a:r>
          </a:p>
          <a:p>
            <a:pPr>
              <a:buNone/>
            </a:pPr>
            <a:r>
              <a:rPr lang="en-US" dirty="0" smtClean="0"/>
              <a:t>Train your body, train your brain,</a:t>
            </a:r>
          </a:p>
          <a:p>
            <a:pPr>
              <a:buNone/>
            </a:pPr>
            <a:r>
              <a:rPr lang="en-US" dirty="0" smtClean="0"/>
              <a:t>And all bad habits pass away.</a:t>
            </a:r>
            <a:endParaRPr lang="ru-RU" dirty="0"/>
          </a:p>
        </p:txBody>
      </p:sp>
      <p:pic>
        <p:nvPicPr>
          <p:cNvPr id="4" name="Рисунок 3" descr="C:\Users\user\Desktop\документы\Картинки\коллекция картинок и анимаций\Коллекция картинок1\Saturday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5301208"/>
            <a:ext cx="1909446" cy="119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Fitness forever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852936"/>
            <a:ext cx="27363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Yes/ No to the habits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user\Desktop\для презентации health\картинка ugl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420888"/>
            <a:ext cx="2664296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2703</TotalTime>
  <Words>203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Healthy Mode of Life</vt:lpstr>
      <vt:lpstr>Health is above wealth</vt:lpstr>
      <vt:lpstr>Healthy living guide</vt:lpstr>
      <vt:lpstr>Bad habits</vt:lpstr>
      <vt:lpstr>Measures against bad habits</vt:lpstr>
      <vt:lpstr>Sport in our life</vt:lpstr>
      <vt:lpstr> DO EXERCISES </vt:lpstr>
      <vt:lpstr>Fitness forever</vt:lpstr>
      <vt:lpstr>Yes/ No to the habits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Mode of Life</dc:title>
  <dc:creator>user</dc:creator>
  <cp:lastModifiedBy>111</cp:lastModifiedBy>
  <cp:revision>72</cp:revision>
  <dcterms:created xsi:type="dcterms:W3CDTF">2015-04-14T08:21:37Z</dcterms:created>
  <dcterms:modified xsi:type="dcterms:W3CDTF">2019-04-22T05:10:14Z</dcterms:modified>
</cp:coreProperties>
</file>