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82F954-18B6-214B-BC48-B895000749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История одного города</a:t>
            </a:r>
            <a:br>
              <a:rPr lang="ru-RU"/>
            </a:br>
            <a:r>
              <a:rPr lang="ru-RU"/>
              <a:t>Замысел,история создания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07C66F-5858-8C4B-9D8A-30C229BB10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Бурцева Варя ученица 10 класса Сулгачинская сощ</a:t>
            </a:r>
          </a:p>
        </p:txBody>
      </p:sp>
    </p:spTree>
    <p:extLst>
      <p:ext uri="{BB962C8B-B14F-4D97-AF65-F5344CB8AC3E}">
        <p14:creationId xmlns:p14="http://schemas.microsoft.com/office/powerpoint/2010/main" val="238637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F0EB9-7036-C248-B772-05C4BFCD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9A55C4-3DD7-F345-9A2F-1C1618F68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Угрюм – Бурчеев бывший прохвост. Разрушил старый город и построил другой на новом месте.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616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11002-C752-784B-9698-D0F4DBCF5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74F8A5-71B6-6D42-846F-E15802408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01586"/>
            <a:ext cx="10131425" cy="2192866"/>
          </a:xfrm>
        </p:spPr>
        <p:txBody>
          <a:bodyPr/>
          <a:lstStyle/>
          <a:p>
            <a:r>
              <a:rPr lang="ru-RU"/>
              <a:t>Бородавкин Василиск Семёнович. Градоначальником сие было самое продолжительное и самое блестящее . Вновь ходатайствовал о заведении в Глупове академии, но, получив отказ, построил сьезжий дом.</a:t>
            </a:r>
          </a:p>
        </p:txBody>
      </p:sp>
    </p:spTree>
    <p:extLst>
      <p:ext uri="{BB962C8B-B14F-4D97-AF65-F5344CB8AC3E}">
        <p14:creationId xmlns:p14="http://schemas.microsoft.com/office/powerpoint/2010/main" val="4032825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04BC44-96B7-904B-BE61-9DB56E35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История создания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4EE3B9-E2DA-AC40-BBA9-CAFB39880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722" y="2065867"/>
            <a:ext cx="10131425" cy="3649133"/>
          </a:xfrm>
        </p:spPr>
        <p:txBody>
          <a:bodyPr/>
          <a:lstStyle/>
          <a:p>
            <a:r>
              <a:rPr lang="ru-RU"/>
              <a:t>Оставив службу в 1868 году, Салтыков – Щедрин работает над созданием литературного произведения.</a:t>
            </a:r>
          </a:p>
          <a:p>
            <a:pPr lvl="1">
              <a:buFontTx/>
              <a:buChar char="-"/>
            </a:pPr>
            <a:r>
              <a:rPr lang="ru-RU"/>
              <a:t>Накопленные за годы службы впечатления нашли отражение в этом произведении.</a:t>
            </a:r>
          </a:p>
          <a:p>
            <a:pPr lvl="1">
              <a:buFontTx/>
              <a:buChar char="-"/>
            </a:pPr>
            <a:r>
              <a:rPr lang="ru-RU"/>
              <a:t>Образ города Глуповатый как воплощение самодержавно – помещьичего строя возник у писателя ещё в очерках 60-х годов</a:t>
            </a:r>
          </a:p>
          <a:p>
            <a:pPr lvl="1"/>
            <a:r>
              <a:rPr lang="ru-RU"/>
              <a:t> В январе 1869 года сатирик создаёт первые главы « Опись градоначальникам», «Органик», которые печатаются в первом номере журнала «Отечественные записки»</a:t>
            </a:r>
          </a:p>
          <a:p>
            <a:pPr lvl="1"/>
            <a:r>
              <a:rPr lang="ru-RU"/>
              <a:t>Работа над произведением продолжена автором и в 1870 году.</a:t>
            </a:r>
          </a:p>
        </p:txBody>
      </p:sp>
    </p:spTree>
    <p:extLst>
      <p:ext uri="{BB962C8B-B14F-4D97-AF65-F5344CB8AC3E}">
        <p14:creationId xmlns:p14="http://schemas.microsoft.com/office/powerpoint/2010/main" val="118621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1EC9DA-5C0A-934B-B8EA-44278A390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же такое «История одного города» в жанровом отношении?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BC4E01-08B9-144B-906A-DC95EE3C3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Сатира на самодержавие</a:t>
            </a:r>
          </a:p>
          <a:p>
            <a:r>
              <a:rPr lang="ru-RU"/>
              <a:t>Величайшая антиутопия на темы российской действительности</a:t>
            </a:r>
          </a:p>
          <a:p>
            <a:r>
              <a:rPr lang="ru-RU"/>
              <a:t>Философский роман о парадоксах человеческого существования</a:t>
            </a:r>
          </a:p>
        </p:txBody>
      </p:sp>
    </p:spTree>
    <p:extLst>
      <p:ext uri="{BB962C8B-B14F-4D97-AF65-F5344CB8AC3E}">
        <p14:creationId xmlns:p14="http://schemas.microsoft.com/office/powerpoint/2010/main" val="1062401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3D38F-CE24-4348-BE6F-C5F28FB0F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8EC5F1-A4BE-F244-B19E-C3CAF5EEC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Перед нами роман исторического плана, гротескный.</a:t>
            </a:r>
          </a:p>
          <a:p>
            <a:r>
              <a:rPr lang="ru-RU"/>
              <a:t>Главный герой – город Глупов.</a:t>
            </a:r>
          </a:p>
          <a:p>
            <a:r>
              <a:rPr lang="ru-RU"/>
              <a:t>Сюжет – смена правителей.</a:t>
            </a:r>
          </a:p>
          <a:p>
            <a:r>
              <a:rPr lang="ru-RU"/>
              <a:t>Основной художественный прмем – гротеск.</a:t>
            </a:r>
          </a:p>
          <a:p>
            <a:r>
              <a:rPr lang="ru-RU"/>
              <a:t>Сам город условлен, он то похож на «северную Пальмиру», то на город на семи холмах, как Москва.</a:t>
            </a:r>
          </a:p>
        </p:txBody>
      </p:sp>
    </p:spTree>
    <p:extLst>
      <p:ext uri="{BB962C8B-B14F-4D97-AF65-F5344CB8AC3E}">
        <p14:creationId xmlns:p14="http://schemas.microsoft.com/office/powerpoint/2010/main" val="9976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79020-6C32-1247-BF55-845588718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Градоначальники города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2894CA-200A-9744-B3BA-2A961C535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Брудастый Дементий Варламович</a:t>
            </a:r>
          </a:p>
          <a:p>
            <a:pPr marL="457200" lvl="1" indent="0">
              <a:buNone/>
            </a:pPr>
            <a:r>
              <a:rPr lang="ru-RU"/>
              <a:t>Назначен был впопыхах и имел в голове некоторое особливое устройство, за что был прозван «огранчиком»..</a:t>
            </a:r>
          </a:p>
        </p:txBody>
      </p:sp>
    </p:spTree>
    <p:extLst>
      <p:ext uri="{BB962C8B-B14F-4D97-AF65-F5344CB8AC3E}">
        <p14:creationId xmlns:p14="http://schemas.microsoft.com/office/powerpoint/2010/main" val="349118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2F069-C327-CA4C-9997-1F1B7996E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7C90FB-AB52-5F49-AB29-6B40C5521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Пфейдер Богдан Богданович</a:t>
            </a:r>
          </a:p>
          <a:p>
            <a:r>
              <a:rPr lang="ru-RU"/>
              <a:t>Гвардии сержант голштинский выходец. Ничего не свершив, сменен в 1762 году за невежество</a:t>
            </a:r>
          </a:p>
        </p:txBody>
      </p:sp>
    </p:spTree>
    <p:extLst>
      <p:ext uri="{BB962C8B-B14F-4D97-AF65-F5344CB8AC3E}">
        <p14:creationId xmlns:p14="http://schemas.microsoft.com/office/powerpoint/2010/main" val="3610765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D1224-63B3-7841-A5F9-4F94062B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F66FC4-0C4A-4749-923E-A4C50147B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Негодяев Онуфрий Иванович, бывший гатчинский истопник. Разместил вымощенные предместниками его улицы и из добытого камня настроил монументов.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3263698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46E11C-2316-9541-8B15-71ED16433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CCEF4B-136E-8447-BE1E-DEB67FEB2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Перехват – Залихватский, Архистратиг Стратилатович, майор…</a:t>
            </a:r>
          </a:p>
          <a:p>
            <a:r>
              <a:rPr lang="ru-RU"/>
              <a:t>Въехал в Глупов на белом коне, сжёг гимназию и упразднил науки.</a:t>
            </a:r>
          </a:p>
        </p:txBody>
      </p:sp>
    </p:spTree>
    <p:extLst>
      <p:ext uri="{BB962C8B-B14F-4D97-AF65-F5344CB8AC3E}">
        <p14:creationId xmlns:p14="http://schemas.microsoft.com/office/powerpoint/2010/main" val="2390032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0CCEB1-7C76-D149-AF22-0DA958546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F3A423-7032-6C40-87BB-579CBB958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Грустилов Эраст Андреевич, Статский советник. Друг Карамзина. Умер от меланхолии в 1825 году. Дань с откупа возвысил до пяти тысяч рублей в год.</a:t>
            </a:r>
          </a:p>
        </p:txBody>
      </p:sp>
    </p:spTree>
    <p:extLst>
      <p:ext uri="{BB962C8B-B14F-4D97-AF65-F5344CB8AC3E}">
        <p14:creationId xmlns:p14="http://schemas.microsoft.com/office/powerpoint/2010/main" val="736638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11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Небесная</vt:lpstr>
      <vt:lpstr>История одного города Замысел,история создания </vt:lpstr>
      <vt:lpstr>История создания</vt:lpstr>
      <vt:lpstr>Что же такое «История одного города» в жанровом отношении?</vt:lpstr>
      <vt:lpstr>Презентация PowerPoint</vt:lpstr>
      <vt:lpstr>Градоначальники 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одного города Замысел,история создания </dc:title>
  <dc:creator>Неизвестный пользователь</dc:creator>
  <cp:lastModifiedBy>Неизвестный пользователь</cp:lastModifiedBy>
  <cp:revision>3</cp:revision>
  <dcterms:created xsi:type="dcterms:W3CDTF">2019-03-21T06:47:57Z</dcterms:created>
  <dcterms:modified xsi:type="dcterms:W3CDTF">2019-03-21T07:52:41Z</dcterms:modified>
</cp:coreProperties>
</file>