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5" r:id="rId3"/>
    <p:sldId id="260" r:id="rId4"/>
    <p:sldId id="258" r:id="rId5"/>
    <p:sldId id="257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F53CA-E833-4AFA-949C-F08EF1CFEC0A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40137-5852-48B0-8DD2-94A6DA66C6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Кометы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40137-5852-48B0-8DD2-94A6DA66C68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25D-D56D-4F38-ADB6-67A72EC4159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ADAC-395F-4D02-98F4-C696F38BA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25D-D56D-4F38-ADB6-67A72EC4159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ADAC-395F-4D02-98F4-C696F38BA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25D-D56D-4F38-ADB6-67A72EC4159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ADAC-395F-4D02-98F4-C696F38BA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25D-D56D-4F38-ADB6-67A72EC4159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ADAC-395F-4D02-98F4-C696F38BA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25D-D56D-4F38-ADB6-67A72EC4159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ADAC-395F-4D02-98F4-C696F38BA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25D-D56D-4F38-ADB6-67A72EC4159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ADAC-395F-4D02-98F4-C696F38BA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25D-D56D-4F38-ADB6-67A72EC4159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ADAC-395F-4D02-98F4-C696F38BA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25D-D56D-4F38-ADB6-67A72EC4159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ADAC-395F-4D02-98F4-C696F38BA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25D-D56D-4F38-ADB6-67A72EC4159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ADAC-395F-4D02-98F4-C696F38BA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25D-D56D-4F38-ADB6-67A72EC4159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ADAC-395F-4D02-98F4-C696F38BA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D025D-D56D-4F38-ADB6-67A72EC4159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4ADAC-395F-4D02-98F4-C696F38BA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D025D-D56D-4F38-ADB6-67A72EC41596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4ADAC-395F-4D02-98F4-C696F38BA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ownloads\sofia_takeoff_audio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ownloads\14466_1460036676.mp3" TargetMode="Externa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ownloads\rising-mini-rocket-deploying_f1wn5b4u.mp3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s://im0-tub-ru.yandex.net/i?id=a631197ec1db6396b5457873dd3a2b52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213792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dodwee.ru/wp-content/uploads/2017/11/d0b2-d180d0bed181d0bad0bed181d0bcd0bed181d0b5-d180d0b0d181d181d0bad0b0d0b7d0b0d0bbd0b8-d0be-d181d183d0b4d18cd0b1d0b5-d0bfd180d0bed0b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72480" y="-186358"/>
            <a:ext cx="9525000" cy="7143750"/>
          </a:xfrm>
          <a:prstGeom prst="rect">
            <a:avLst/>
          </a:prstGeom>
          <a:noFill/>
        </p:spPr>
      </p:pic>
      <p:pic>
        <p:nvPicPr>
          <p:cNvPr id="4" name="sofia_takeoff_audi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2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fs00.infourok.ru/images/doc/159/183961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80512" cy="68853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ww.dailynews.com/wp-content/uploads/migration/2015/201506/FEATURES_150629371_AR_0_BCSSUGGSPAGF.jpg?w=1024&amp;amp;h=670"/>
          <p:cNvPicPr>
            <a:picLocks noChangeAspect="1" noChangeArrowheads="1"/>
          </p:cNvPicPr>
          <p:nvPr/>
        </p:nvPicPr>
        <p:blipFill>
          <a:blip r:embed="rId2" cstate="print"/>
          <a:srcRect t="10102" b="9251"/>
          <a:stretch>
            <a:fillRect/>
          </a:stretch>
        </p:blipFill>
        <p:spPr bwMode="auto">
          <a:xfrm>
            <a:off x="0" y="-387424"/>
            <a:ext cx="9286056" cy="7488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0-tub-ru.yandex.net/i?id=218212195d072527f9335e951a1003c0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12576" y="-334691"/>
            <a:ext cx="10063808" cy="7220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g3.goodfon.ru/original/1920x1223/f/2f/mlechnyy-put-kosmos-zvezdy-34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56592" y="-69949"/>
            <a:ext cx="10919247" cy="6955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s://us.123rf.com/450wm/idesign2000/idesign20001207/idesign2000120700016/14320763-illustration-of-alien-in-the-space-ship.jpg?ver=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3050"/>
            <a:ext cx="9180512" cy="6875186"/>
          </a:xfrm>
          <a:prstGeom prst="rect">
            <a:avLst/>
          </a:prstGeom>
          <a:noFill/>
        </p:spPr>
      </p:pic>
      <p:pic>
        <p:nvPicPr>
          <p:cNvPr id="3" name="14466_146003667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95536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7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podgotovitelnaya-pdds30.edumsko.ru/uploads/5000/19963/persona/folders/_podgotovitelnaya/2017/kosmos/875a8375f91de049494d6073098e8a2f_b21a3d54fd5b2e76799d3e7dc8a0a823.jpg?14919354902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99392"/>
            <a:ext cx="9180512" cy="7137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a-today.com/wp-content/uploads/2017/11/ru-space-696-696x385.jpg"/>
          <p:cNvPicPr>
            <a:picLocks noChangeAspect="1" noChangeArrowheads="1"/>
          </p:cNvPicPr>
          <p:nvPr/>
        </p:nvPicPr>
        <p:blipFill>
          <a:blip r:embed="rId3" cstate="print"/>
          <a:srcRect l="16377" r="20314"/>
          <a:stretch>
            <a:fillRect/>
          </a:stretch>
        </p:blipFill>
        <p:spPr bwMode="auto">
          <a:xfrm>
            <a:off x="0" y="-597272"/>
            <a:ext cx="9144000" cy="7989626"/>
          </a:xfrm>
          <a:prstGeom prst="rect">
            <a:avLst/>
          </a:prstGeom>
          <a:noFill/>
        </p:spPr>
      </p:pic>
      <p:pic>
        <p:nvPicPr>
          <p:cNvPr id="3" name="rising-mini-rocket-deploying_f1wn5b4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6858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8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1319</TotalTime>
  <Words>2</Words>
  <Application>Microsoft Office PowerPoint</Application>
  <PresentationFormat>Экран (4:3)</PresentationFormat>
  <Paragraphs>2</Paragraphs>
  <Slides>9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43</cp:revision>
  <dcterms:created xsi:type="dcterms:W3CDTF">2019-04-07T18:40:13Z</dcterms:created>
  <dcterms:modified xsi:type="dcterms:W3CDTF">2019-04-16T11:11:47Z</dcterms:modified>
</cp:coreProperties>
</file>