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8" r:id="rId9"/>
    <p:sldId id="269" r:id="rId10"/>
    <p:sldId id="266" r:id="rId11"/>
    <p:sldId id="270" r:id="rId12"/>
    <p:sldId id="271" r:id="rId13"/>
    <p:sldId id="272" r:id="rId14"/>
    <p:sldId id="273" r:id="rId15"/>
    <p:sldId id="274" r:id="rId16"/>
    <p:sldId id="275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2AADC-362C-460D-B65A-611B629F421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46C15-690E-4E98-A0AF-95F6F5E7A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594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589240"/>
            <a:ext cx="6553200" cy="108012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1200" dirty="0" smtClean="0">
                <a:solidFill>
                  <a:schemeClr val="tx1"/>
                </a:solidFill>
              </a:rPr>
              <a:t>Выполнила воспитатель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</a:rPr>
              <a:t>ГБДОУ д/с №18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</a:rPr>
              <a:t>Приморского района</a:t>
            </a:r>
          </a:p>
          <a:p>
            <a:pPr algn="r"/>
            <a:r>
              <a:rPr lang="ru-RU" sz="1200" dirty="0" err="1" smtClean="0">
                <a:solidFill>
                  <a:schemeClr val="tx1"/>
                </a:solidFill>
              </a:rPr>
              <a:t>Бабалиева</a:t>
            </a:r>
            <a:r>
              <a:rPr lang="ru-RU" sz="1200" dirty="0" smtClean="0">
                <a:solidFill>
                  <a:schemeClr val="tx1"/>
                </a:solidFill>
              </a:rPr>
              <a:t> Н.С.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Космос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7145"/>
            <a:ext cx="8496944" cy="283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6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7924800" cy="4114800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НАША ЗЕМЛЯ – третья планета от Солнца. Это единственная планета Солнечной системы, на которой существует жизнь. Планета окутана воздушной оболочкой – атмосферой. Атмосфера защищает Землю от палящих лучей Солнца и космического холода, поэтому у нас не слишком жарко и не слишком холодно.</a:t>
            </a:r>
            <a:endParaRPr lang="ru-RU" sz="18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6832"/>
            <a:ext cx="60960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2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76672"/>
            <a:ext cx="5238328" cy="523832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512" y="620688"/>
            <a:ext cx="2971800" cy="5904656"/>
          </a:xfrm>
        </p:spPr>
        <p:txBody>
          <a:bodyPr/>
          <a:lstStyle/>
          <a:p>
            <a:pPr algn="just"/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МАРС – четвертая планета от Солнца. Он в два раза меньше Земли Поверхность Марса красно-коричневого цвета, потому что в его грунте много железа.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планете суровый климат.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бывает намного холоднее, чем на Земле – ночью температура опускается до -85С.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Иногда случаются сильнейшие бури, которые поднимают пыль и камни высоко-высоко в небо.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4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908720"/>
            <a:ext cx="4799434" cy="47994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ЮПИТЕР – самая большая планета Солнечной системы. Она такая огромная, что все остальные планеты легко поместились бы внутри её! </a:t>
            </a:r>
          </a:p>
          <a:p>
            <a:pPr algn="just"/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Юпитера нет твёрдой поверхности, твёрдое только ядро. В основном планета состоит из газа.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03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620688"/>
            <a:ext cx="6402477" cy="37444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2648" y="836713"/>
            <a:ext cx="2971800" cy="4878288"/>
          </a:xfrm>
        </p:spPr>
        <p:txBody>
          <a:bodyPr>
            <a:normAutofit lnSpcReduction="10000"/>
          </a:bodyPr>
          <a:lstStyle/>
          <a:p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САТУРН – шестая планета от Солнца. Его легко отличить от других планет. Вокруг Сатурна широкие кольца, похожие на обручи. Ширина этих колец огромна, они состоят из летающих камней, покрытых льдом. Маленькие и большие камни вращаются вокруг планеты, как будто водят вокруг неё хоровод, но они так далеко от нас, что мы видим только кольца. Как и Юпитер. Сатурн не твёрдая планета, она тоже состоит из газа.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06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442" y="980729"/>
            <a:ext cx="6223158" cy="41508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2648" y="2204865"/>
            <a:ext cx="2971800" cy="3510136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УРАН – планета, которая вращается «лёжа на боку». Учёные считают, что в далёком прошлом Уран столкнулся с каким-то крупным неизвестным телом и от сильного удара повернулся «на бок».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Уране царит вечный холод.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59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685" y="836712"/>
            <a:ext cx="7927032" cy="44589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2648" y="692697"/>
            <a:ext cx="2971800" cy="502230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НЕПТУН  - восьмая и самая дальняя от Солнца планета. Её путь вокруг Солнца такой длинный, что год на Нептуне длится более 160 земных лет! Здесь очень холодно – таких свирепых ураганов и ледяных ветров, как на Нептуне, не встретишь ни на одной другой планете Солнечной системы.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26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260648"/>
            <a:ext cx="7924800" cy="214625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многих планет солнечной системы есть спутники, которые вращаются вокруг них. Например, у юпитера 29 спутников, у урана – 27. </a:t>
            </a:r>
            <a:b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марса 2 спутника – </a:t>
            </a:r>
            <a:r>
              <a:rPr lang="ru-RU" sz="16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фобос</a:t>
            </a: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16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деймос</a:t>
            </a: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b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sz="16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нептуна</a:t>
            </a: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известно 14 спутников. </a:t>
            </a:r>
            <a:b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sz="16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сатурна</a:t>
            </a: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62 спутника.  </a:t>
            </a:r>
            <a:b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у </a:t>
            </a:r>
            <a:r>
              <a:rPr lang="ru-RU" sz="1600" cap="none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венеры</a:t>
            </a: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меркурия</a:t>
            </a:r>
            <a:b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вообще нет спутников. 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04619"/>
            <a:ext cx="5693264" cy="4953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211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52928" cy="43924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45647" y="4945678"/>
            <a:ext cx="24801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СПАСИБО</a:t>
            </a:r>
          </a:p>
          <a:p>
            <a:pPr algn="ctr"/>
            <a:r>
              <a:rPr lang="ru-RU" sz="2800" b="1" dirty="0" smtClean="0"/>
              <a:t>ЗА ВНИМАНИЕ!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024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5874064" cy="10394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797152"/>
            <a:ext cx="8229600" cy="1329011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dirty="0"/>
              <a:t>Как известно, прежде чем в космический корабль сел человек, в полет были отправлены четвероногие друзья человека. В августе 1960 года советский космический корабль «Восток» с собаками Белкой и Стрелкой на борту совершил суточный полет с возвращением на Землю.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4248472" cy="44161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74701"/>
            <a:ext cx="4402099" cy="440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42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none" dirty="0" smtClean="0"/>
              <a:t>Самым первым космонавтом, который полетел в космос,</a:t>
            </a:r>
            <a:br>
              <a:rPr lang="ru-RU" cap="none" dirty="0" smtClean="0"/>
            </a:br>
            <a:r>
              <a:rPr lang="ru-RU" cap="none" dirty="0" smtClean="0"/>
              <a:t>был Юрий</a:t>
            </a:r>
            <a:r>
              <a:rPr lang="ru-RU" cap="none" dirty="0"/>
              <a:t> </a:t>
            </a:r>
            <a:r>
              <a:rPr lang="ru-RU" cap="none" dirty="0" smtClean="0"/>
              <a:t>Гагарин.</a:t>
            </a:r>
            <a:endParaRPr lang="ru-RU" cap="none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05" y="1600200"/>
            <a:ext cx="7686989" cy="4114800"/>
          </a:xfrm>
        </p:spPr>
      </p:pic>
    </p:spTree>
    <p:extLst>
      <p:ext uri="{BB962C8B-B14F-4D97-AF65-F5344CB8AC3E}">
        <p14:creationId xmlns:p14="http://schemas.microsoft.com/office/powerpoint/2010/main" val="293363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Планеты солнечной  системы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17" y="1772816"/>
            <a:ext cx="8695307" cy="4320480"/>
          </a:xfrm>
        </p:spPr>
      </p:pic>
    </p:spTree>
    <p:extLst>
      <p:ext uri="{BB962C8B-B14F-4D97-AF65-F5344CB8AC3E}">
        <p14:creationId xmlns:p14="http://schemas.microsoft.com/office/powerpoint/2010/main" val="154279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496943" cy="6192688"/>
          </a:xfrm>
        </p:spPr>
      </p:pic>
    </p:spTree>
    <p:extLst>
      <p:ext uri="{BB962C8B-B14F-4D97-AF65-F5344CB8AC3E}">
        <p14:creationId xmlns:p14="http://schemas.microsoft.com/office/powerpoint/2010/main" val="111044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7975"/>
            <a:ext cx="4295775" cy="3438525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/>
          <a:lstStyle/>
          <a:p>
            <a:pPr lvl="0" defTabSz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dirty="0" smtClean="0"/>
              <a:t>Наша планета – земля!</a:t>
            </a:r>
            <a:r>
              <a:rPr lang="ru-RU" sz="2800" cap="none" spc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cap="none" spc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cap="none" spc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 с огромной скоростью мчится в космическом пространстве вокруг звезды под названием Солнце</a:t>
            </a:r>
            <a:r>
              <a:rPr lang="ru-RU" sz="2400" cap="none" spc="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45024"/>
            <a:ext cx="3995936" cy="27971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09653" y="3212976"/>
            <a:ext cx="275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Луна -  спутник Земли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00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4113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Звезда по имени Солнце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989439"/>
            <a:ext cx="4644736" cy="27868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73883"/>
            <a:ext cx="5085184" cy="28604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1290410"/>
            <a:ext cx="4075731" cy="23834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 – это огромный огненный шар.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Другие звёзды кажутся искорками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далеки они от нас, а Солнце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самая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близкая к нам звезда.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Оно дарит нам тепло и свет, без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него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было бы жизни на Земле. </a:t>
            </a:r>
          </a:p>
        </p:txBody>
      </p:sp>
    </p:spTree>
    <p:extLst>
      <p:ext uri="{BB962C8B-B14F-4D97-AF65-F5344CB8AC3E}">
        <p14:creationId xmlns:p14="http://schemas.microsoft.com/office/powerpoint/2010/main" val="7320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91835"/>
            <a:ext cx="55728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МЕРКУРИЙ – самая близкая к Солнцу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планета.</a:t>
            </a:r>
          </a:p>
          <a:p>
            <a:pPr algn="just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самая маленькая в нашей системе и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движется</a:t>
            </a:r>
          </a:p>
          <a:p>
            <a:pPr algn="just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небу быстрее других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планет.</a:t>
            </a:r>
          </a:p>
          <a:p>
            <a:pPr algn="just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Поверхность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Меркурия изрыта глубокими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ямами,</a:t>
            </a:r>
          </a:p>
          <a:p>
            <a:pPr algn="just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астрономы называют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кратерами.</a:t>
            </a:r>
          </a:p>
          <a:p>
            <a:pPr algn="just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могут быть не только следы извержения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вулканов.</a:t>
            </a:r>
          </a:p>
          <a:p>
            <a:pPr algn="just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Кратеры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также образуются, когда на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планету</a:t>
            </a:r>
          </a:p>
          <a:p>
            <a:pPr algn="just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падают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каменные глыбы – метеориты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79694"/>
            <a:ext cx="5181108" cy="388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70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4572000" cy="2166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ВЕНЕРА  находится к нам ближе всех планет, её хорошо видно с Земли. Вечером после заката или утром после восхода это сама я яркая точка на небе. По размеру Венера почти такая же как наша планета. Она окружена густым слоем облаков, которые состоят из капелек едкой кислоты.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178" y="2417907"/>
            <a:ext cx="6181725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07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74</TotalTime>
  <Words>579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Горизонт</vt:lpstr>
      <vt:lpstr>Космос</vt:lpstr>
      <vt:lpstr>Презентация PowerPoint</vt:lpstr>
      <vt:lpstr>Самым первым космонавтом, который полетел в космос, был Юрий Гагарин.</vt:lpstr>
      <vt:lpstr>Планеты солнечной  системы</vt:lpstr>
      <vt:lpstr>Презентация PowerPoint</vt:lpstr>
      <vt:lpstr>Наша планета – земля! Она с огромной скоростью мчится в космическом пространстве вокруг звезды под названием Солнце.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 многих планет солнечной системы есть спутники, которые вращаются вокруг них. Например, у юпитера 29 спутников, у урана – 27.  У марса 2 спутника – фобос и деймос.  У нептуна известно 14 спутников.  У сатурна – 62 спутника.   А у венеры и меркурия вообще нет спутников.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</dc:title>
  <dc:creator>Артём</dc:creator>
  <cp:lastModifiedBy>Артём</cp:lastModifiedBy>
  <cp:revision>14</cp:revision>
  <dcterms:created xsi:type="dcterms:W3CDTF">2019-04-21T18:56:08Z</dcterms:created>
  <dcterms:modified xsi:type="dcterms:W3CDTF">2019-04-22T17:04:36Z</dcterms:modified>
</cp:coreProperties>
</file>