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265" r:id="rId6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112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98910" y="304800"/>
            <a:ext cx="5318521" cy="2793906"/>
          </a:xfrm>
        </p:spPr>
        <p:txBody>
          <a:bodyPr rtlCol="0" anchor="b">
            <a:normAutofit/>
          </a:bodyPr>
          <a:lstStyle>
            <a:lvl1pPr algn="l" rtl="0">
              <a:lnSpc>
                <a:spcPct val="80000"/>
              </a:lnSpc>
              <a:defRPr sz="66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98910" y="3108804"/>
            <a:ext cx="5318521" cy="8382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0547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7666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8761" y="304801"/>
            <a:ext cx="1286850" cy="5410200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657350" y="304801"/>
            <a:ext cx="5627111" cy="5410200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949773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990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 bwMode="gray"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85010" y="1600201"/>
            <a:ext cx="4800601" cy="2486025"/>
          </a:xfrm>
        </p:spPr>
        <p:txBody>
          <a:bodyPr rtlCol="0" anchor="b">
            <a:normAutofit/>
          </a:bodyPr>
          <a:lstStyle>
            <a:lvl1pPr algn="l" rtl="0">
              <a:defRPr sz="52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3885009" y="4105029"/>
            <a:ext cx="4800601" cy="914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91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56160" y="1600200"/>
            <a:ext cx="3429000" cy="411480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56610" y="1600200"/>
            <a:ext cx="3429000" cy="411480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775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56160" y="1600200"/>
            <a:ext cx="3429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656160" y="2505075"/>
            <a:ext cx="3429000" cy="333756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256610" y="1600200"/>
            <a:ext cx="3429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256610" y="2505075"/>
            <a:ext cx="3429000" cy="333756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3046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8309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 bwMode="gray"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2526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 bwMode="gray"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8209" y="2277477"/>
            <a:ext cx="20574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0360" y="533400"/>
            <a:ext cx="5143500" cy="48006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8211" y="4583188"/>
            <a:ext cx="20574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7700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 bwMode="gray"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8209" y="2277477"/>
            <a:ext cx="20574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70359" y="533400"/>
            <a:ext cx="5143501" cy="4800600"/>
          </a:xfrm>
          <a:prstGeom prst="roundRect">
            <a:avLst>
              <a:gd name="adj" fmla="val 4409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1056084" y="647700"/>
            <a:ext cx="4972050" cy="4572000"/>
          </a:xfrm>
          <a:prstGeom prst="roundRect">
            <a:avLst>
              <a:gd name="adj" fmla="val 3725"/>
            </a:avLst>
          </a:prstGeom>
        </p:spPr>
        <p:txBody>
          <a:bodyPr tIns="914400" rtlCol="0">
            <a:normAutofit/>
          </a:bodyPr>
          <a:lstStyle>
            <a:lvl1pPr marL="0" indent="0" algn="ctr" rtl="0">
              <a:buNone/>
              <a:defRPr sz="24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8211" y="4583188"/>
            <a:ext cx="20574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9301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6160" y="304800"/>
            <a:ext cx="7029450" cy="12004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"/>
              <a:t>Стиль образца заголовка</a:t>
            </a:r>
            <a:endParaRPr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656160" y="1600200"/>
            <a:ext cx="702945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"/>
              <a:t>Щелкните, чтобы изменить стили текста образца слайда</a:t>
            </a:r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90182" y="6505078"/>
            <a:ext cx="723027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960120" y="6505078"/>
            <a:ext cx="5157311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85611" y="6280299"/>
            <a:ext cx="400049" cy="3491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rtl="0">
              <a:defRPr sz="1100" b="1">
                <a:solidFill>
                  <a:srgbClr val="AB3C19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0255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80000"/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ownloads\Spokoynaya_muzyika_Mechta_pian..%20(qmusic.me).mp3" TargetMode="Externa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Мастер - класс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98910" y="3108804"/>
            <a:ext cx="6149354" cy="2912484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Нетрадиционная техника рисования – рисование нитью</a:t>
            </a:r>
          </a:p>
          <a:p>
            <a:endParaRPr lang="ru-RU" sz="36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 Зинькова Людмила Николаевна</a:t>
            </a:r>
            <a:endParaRPr lang="ru-RU" sz="36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</a:t>
            </a:r>
            <a:endParaRPr lang="ru-RU" sz="3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0333" y="1772816"/>
            <a:ext cx="5481104" cy="4114800"/>
          </a:xfrm>
        </p:spPr>
      </p:pic>
    </p:spTree>
    <p:extLst>
      <p:ext uri="{BB962C8B-B14F-4D97-AF65-F5344CB8AC3E}">
        <p14:creationId xmlns:p14="http://schemas.microsoft.com/office/powerpoint/2010/main" val="30878887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0333" y="1700808"/>
            <a:ext cx="5481104" cy="4114800"/>
          </a:xfrm>
        </p:spPr>
      </p:pic>
    </p:spTree>
    <p:extLst>
      <p:ext uri="{BB962C8B-B14F-4D97-AF65-F5344CB8AC3E}">
        <p14:creationId xmlns:p14="http://schemas.microsoft.com/office/powerpoint/2010/main" val="13556099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0333" y="1700808"/>
            <a:ext cx="5481104" cy="4114800"/>
          </a:xfrm>
        </p:spPr>
      </p:pic>
    </p:spTree>
    <p:extLst>
      <p:ext uri="{BB962C8B-B14F-4D97-AF65-F5344CB8AC3E}">
        <p14:creationId xmlns:p14="http://schemas.microsoft.com/office/powerpoint/2010/main" val="7263906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0333" y="1700808"/>
            <a:ext cx="5481104" cy="4114800"/>
          </a:xfrm>
        </p:spPr>
      </p:pic>
    </p:spTree>
    <p:extLst>
      <p:ext uri="{BB962C8B-B14F-4D97-AF65-F5344CB8AC3E}">
        <p14:creationId xmlns:p14="http://schemas.microsoft.com/office/powerpoint/2010/main" val="20290226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0333" y="1700808"/>
            <a:ext cx="5481104" cy="4114800"/>
          </a:xfrm>
        </p:spPr>
      </p:pic>
    </p:spTree>
    <p:extLst>
      <p:ext uri="{BB962C8B-B14F-4D97-AF65-F5344CB8AC3E}">
        <p14:creationId xmlns:p14="http://schemas.microsoft.com/office/powerpoint/2010/main" val="22839963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5909" y="1772816"/>
            <a:ext cx="3609952" cy="4808624"/>
          </a:xfrm>
        </p:spPr>
      </p:pic>
    </p:spTree>
    <p:extLst>
      <p:ext uri="{BB962C8B-B14F-4D97-AF65-F5344CB8AC3E}">
        <p14:creationId xmlns:p14="http://schemas.microsoft.com/office/powerpoint/2010/main" val="7960297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7427" y="1700808"/>
            <a:ext cx="5946915" cy="4464496"/>
          </a:xfrm>
        </p:spPr>
      </p:pic>
    </p:spTree>
    <p:extLst>
      <p:ext uri="{BB962C8B-B14F-4D97-AF65-F5344CB8AC3E}">
        <p14:creationId xmlns:p14="http://schemas.microsoft.com/office/powerpoint/2010/main" val="28683172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4265" y="1505216"/>
            <a:ext cx="6193240" cy="4649418"/>
          </a:xfrm>
        </p:spPr>
      </p:pic>
    </p:spTree>
    <p:extLst>
      <p:ext uri="{BB962C8B-B14F-4D97-AF65-F5344CB8AC3E}">
        <p14:creationId xmlns:p14="http://schemas.microsoft.com/office/powerpoint/2010/main" val="36420725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0333" y="1844824"/>
            <a:ext cx="5481104" cy="4114800"/>
          </a:xfrm>
        </p:spPr>
      </p:pic>
    </p:spTree>
    <p:extLst>
      <p:ext uri="{BB962C8B-B14F-4D97-AF65-F5344CB8AC3E}">
        <p14:creationId xmlns:p14="http://schemas.microsoft.com/office/powerpoint/2010/main" val="19206708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0333" y="1700808"/>
            <a:ext cx="5481104" cy="4114800"/>
          </a:xfrm>
        </p:spPr>
      </p:pic>
    </p:spTree>
    <p:extLst>
      <p:ext uri="{BB962C8B-B14F-4D97-AF65-F5344CB8AC3E}">
        <p14:creationId xmlns:p14="http://schemas.microsoft.com/office/powerpoint/2010/main" val="16297771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Нетрадиционное рисование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это толчок к развитию воображения, творчества, проявлению самостоятельности, инициативы, выражения индивидуальности. Каждая техника – это маленькая игра, доставляющая ребенку радость, положительные эмоции. Она не утомляет малыша, у ребенка сохраняется высокая активность и работоспособность на протяжении всего времени рисования.</a:t>
            </a:r>
            <a:r>
              <a:rPr lang="ru-RU" dirty="0" smtClean="0"/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0333" y="1700808"/>
            <a:ext cx="5481104" cy="4114800"/>
          </a:xfrm>
        </p:spPr>
      </p:pic>
    </p:spTree>
    <p:extLst>
      <p:ext uri="{BB962C8B-B14F-4D97-AF65-F5344CB8AC3E}">
        <p14:creationId xmlns:p14="http://schemas.microsoft.com/office/powerpoint/2010/main" val="20566897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2430333" y="1700808"/>
            <a:ext cx="5481104" cy="4114800"/>
          </a:xfrm>
        </p:spPr>
      </p:pic>
    </p:spTree>
    <p:extLst>
      <p:ext uri="{BB962C8B-B14F-4D97-AF65-F5344CB8AC3E}">
        <p14:creationId xmlns:p14="http://schemas.microsoft.com/office/powerpoint/2010/main" val="6774649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0333" y="1700808"/>
            <a:ext cx="5481104" cy="4114800"/>
          </a:xfrm>
        </p:spPr>
      </p:pic>
    </p:spTree>
    <p:extLst>
      <p:ext uri="{BB962C8B-B14F-4D97-AF65-F5344CB8AC3E}">
        <p14:creationId xmlns:p14="http://schemas.microsoft.com/office/powerpoint/2010/main" val="38517195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0333" y="1700808"/>
            <a:ext cx="5481104" cy="4114800"/>
          </a:xfrm>
        </p:spPr>
      </p:pic>
    </p:spTree>
    <p:extLst>
      <p:ext uri="{BB962C8B-B14F-4D97-AF65-F5344CB8AC3E}">
        <p14:creationId xmlns:p14="http://schemas.microsoft.com/office/powerpoint/2010/main" val="27527509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0333" y="1772816"/>
            <a:ext cx="5481104" cy="4114800"/>
          </a:xfrm>
        </p:spPr>
      </p:pic>
    </p:spTree>
    <p:extLst>
      <p:ext uri="{BB962C8B-B14F-4D97-AF65-F5344CB8AC3E}">
        <p14:creationId xmlns:p14="http://schemas.microsoft.com/office/powerpoint/2010/main" val="42675232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0333" y="1700808"/>
            <a:ext cx="5481104" cy="4114800"/>
          </a:xfrm>
        </p:spPr>
      </p:pic>
    </p:spTree>
    <p:extLst>
      <p:ext uri="{BB962C8B-B14F-4D97-AF65-F5344CB8AC3E}">
        <p14:creationId xmlns:p14="http://schemas.microsoft.com/office/powerpoint/2010/main" val="40851409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0333" y="1772816"/>
            <a:ext cx="5481104" cy="4114800"/>
          </a:xfrm>
        </p:spPr>
      </p:pic>
    </p:spTree>
    <p:extLst>
      <p:ext uri="{BB962C8B-B14F-4D97-AF65-F5344CB8AC3E}">
        <p14:creationId xmlns:p14="http://schemas.microsoft.com/office/powerpoint/2010/main" val="5085792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0333" y="1772816"/>
            <a:ext cx="5481104" cy="4114800"/>
          </a:xfrm>
        </p:spPr>
      </p:pic>
    </p:spTree>
    <p:extLst>
      <p:ext uri="{BB962C8B-B14F-4D97-AF65-F5344CB8AC3E}">
        <p14:creationId xmlns:p14="http://schemas.microsoft.com/office/powerpoint/2010/main" val="1816976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0333" y="1916832"/>
            <a:ext cx="5481104" cy="4114800"/>
          </a:xfrm>
        </p:spPr>
      </p:pic>
    </p:spTree>
    <p:extLst>
      <p:ext uri="{BB962C8B-B14F-4D97-AF65-F5344CB8AC3E}">
        <p14:creationId xmlns:p14="http://schemas.microsoft.com/office/powerpoint/2010/main" val="303075289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0333" y="1700808"/>
            <a:ext cx="5481104" cy="4114800"/>
          </a:xfrm>
        </p:spPr>
      </p:pic>
    </p:spTree>
    <p:extLst>
      <p:ext uri="{BB962C8B-B14F-4D97-AF65-F5344CB8AC3E}">
        <p14:creationId xmlns:p14="http://schemas.microsoft.com/office/powerpoint/2010/main" val="14871326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Рисование нитью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56160" y="1412776"/>
            <a:ext cx="7029450" cy="4302224"/>
          </a:xfrm>
        </p:spPr>
        <p:txBody>
          <a:bodyPr/>
          <a:lstStyle/>
          <a:p>
            <a:pPr>
              <a:buNone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Знакомство с нетрадиционной техникой рисования – рисование нитью.</a:t>
            </a:r>
          </a:p>
          <a:p>
            <a:endParaRPr lang="ru-RU" dirty="0" smtClean="0"/>
          </a:p>
          <a:p>
            <a:pPr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0333" y="1700808"/>
            <a:ext cx="5481104" cy="4114800"/>
          </a:xfrm>
        </p:spPr>
      </p:pic>
    </p:spTree>
    <p:extLst>
      <p:ext uri="{BB962C8B-B14F-4D97-AF65-F5344CB8AC3E}">
        <p14:creationId xmlns:p14="http://schemas.microsoft.com/office/powerpoint/2010/main" val="138298837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0333" y="1700808"/>
            <a:ext cx="5481104" cy="4114800"/>
          </a:xfrm>
        </p:spPr>
      </p:pic>
    </p:spTree>
    <p:extLst>
      <p:ext uri="{BB962C8B-B14F-4D97-AF65-F5344CB8AC3E}">
        <p14:creationId xmlns:p14="http://schemas.microsoft.com/office/powerpoint/2010/main" val="345395327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0333" y="1700808"/>
            <a:ext cx="5481104" cy="4114800"/>
          </a:xfrm>
        </p:spPr>
      </p:pic>
    </p:spTree>
    <p:extLst>
      <p:ext uri="{BB962C8B-B14F-4D97-AF65-F5344CB8AC3E}">
        <p14:creationId xmlns:p14="http://schemas.microsoft.com/office/powerpoint/2010/main" val="246541728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0333" y="1700808"/>
            <a:ext cx="5481104" cy="4114800"/>
          </a:xfrm>
        </p:spPr>
      </p:pic>
    </p:spTree>
    <p:extLst>
      <p:ext uri="{BB962C8B-B14F-4D97-AF65-F5344CB8AC3E}">
        <p14:creationId xmlns:p14="http://schemas.microsoft.com/office/powerpoint/2010/main" val="354694227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0333" y="1700808"/>
            <a:ext cx="5481104" cy="4114800"/>
          </a:xfrm>
        </p:spPr>
      </p:pic>
    </p:spTree>
    <p:extLst>
      <p:ext uri="{BB962C8B-B14F-4D97-AF65-F5344CB8AC3E}">
        <p14:creationId xmlns:p14="http://schemas.microsoft.com/office/powerpoint/2010/main" val="155444725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0333" y="1700808"/>
            <a:ext cx="5481104" cy="4114800"/>
          </a:xfrm>
        </p:spPr>
      </p:pic>
    </p:spTree>
    <p:extLst>
      <p:ext uri="{BB962C8B-B14F-4D97-AF65-F5344CB8AC3E}">
        <p14:creationId xmlns:p14="http://schemas.microsoft.com/office/powerpoint/2010/main" val="166711444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6160" y="2060848"/>
            <a:ext cx="7029450" cy="3965812"/>
          </a:xfrm>
        </p:spPr>
      </p:pic>
    </p:spTree>
    <p:extLst>
      <p:ext uri="{BB962C8B-B14F-4D97-AF65-F5344CB8AC3E}">
        <p14:creationId xmlns:p14="http://schemas.microsoft.com/office/powerpoint/2010/main" val="286573386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6160" y="1700808"/>
            <a:ext cx="7029450" cy="3965812"/>
          </a:xfrm>
        </p:spPr>
      </p:pic>
    </p:spTree>
    <p:extLst>
      <p:ext uri="{BB962C8B-B14F-4D97-AF65-F5344CB8AC3E}">
        <p14:creationId xmlns:p14="http://schemas.microsoft.com/office/powerpoint/2010/main" val="399946973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6160" y="1844824"/>
            <a:ext cx="7029450" cy="3965812"/>
          </a:xfrm>
        </p:spPr>
      </p:pic>
    </p:spTree>
    <p:extLst>
      <p:ext uri="{BB962C8B-B14F-4D97-AF65-F5344CB8AC3E}">
        <p14:creationId xmlns:p14="http://schemas.microsoft.com/office/powerpoint/2010/main" val="352310127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6160" y="1772816"/>
            <a:ext cx="7029450" cy="3965812"/>
          </a:xfrm>
        </p:spPr>
      </p:pic>
    </p:spTree>
    <p:extLst>
      <p:ext uri="{BB962C8B-B14F-4D97-AF65-F5344CB8AC3E}">
        <p14:creationId xmlns:p14="http://schemas.microsoft.com/office/powerpoint/2010/main" val="28545071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Материал: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Лист бумаги А4;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Нить;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Гуашь и акварель;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Кисти;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Ёмкость для воды;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Салфетки.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6160" y="1844824"/>
            <a:ext cx="7029450" cy="3965812"/>
          </a:xfrm>
        </p:spPr>
      </p:pic>
    </p:spTree>
    <p:extLst>
      <p:ext uri="{BB962C8B-B14F-4D97-AF65-F5344CB8AC3E}">
        <p14:creationId xmlns:p14="http://schemas.microsoft.com/office/powerpoint/2010/main" val="376699956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6160" y="1700808"/>
            <a:ext cx="7029450" cy="3965812"/>
          </a:xfrm>
        </p:spPr>
      </p:pic>
    </p:spTree>
    <p:extLst>
      <p:ext uri="{BB962C8B-B14F-4D97-AF65-F5344CB8AC3E}">
        <p14:creationId xmlns:p14="http://schemas.microsoft.com/office/powerpoint/2010/main" val="127431469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6160" y="1772816"/>
            <a:ext cx="7029450" cy="3965812"/>
          </a:xfrm>
        </p:spPr>
      </p:pic>
    </p:spTree>
    <p:extLst>
      <p:ext uri="{BB962C8B-B14F-4D97-AF65-F5344CB8AC3E}">
        <p14:creationId xmlns:p14="http://schemas.microsoft.com/office/powerpoint/2010/main" val="396706475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6160" y="1772816"/>
            <a:ext cx="7029450" cy="3965812"/>
          </a:xfrm>
        </p:spPr>
      </p:pic>
    </p:spTree>
    <p:extLst>
      <p:ext uri="{BB962C8B-B14F-4D97-AF65-F5344CB8AC3E}">
        <p14:creationId xmlns:p14="http://schemas.microsoft.com/office/powerpoint/2010/main" val="132348585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6160" y="1844824"/>
            <a:ext cx="7029450" cy="3965812"/>
          </a:xfrm>
        </p:spPr>
      </p:pic>
    </p:spTree>
    <p:extLst>
      <p:ext uri="{BB962C8B-B14F-4D97-AF65-F5344CB8AC3E}">
        <p14:creationId xmlns:p14="http://schemas.microsoft.com/office/powerpoint/2010/main" val="428450079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6160" y="1988840"/>
            <a:ext cx="7029450" cy="3965812"/>
          </a:xfrm>
        </p:spPr>
      </p:pic>
    </p:spTree>
    <p:extLst>
      <p:ext uri="{BB962C8B-B14F-4D97-AF65-F5344CB8AC3E}">
        <p14:creationId xmlns:p14="http://schemas.microsoft.com/office/powerpoint/2010/main" val="342378432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1338" y="1916832"/>
            <a:ext cx="7029450" cy="3965812"/>
          </a:xfrm>
        </p:spPr>
      </p:pic>
    </p:spTree>
    <p:extLst>
      <p:ext uri="{BB962C8B-B14F-4D97-AF65-F5344CB8AC3E}">
        <p14:creationId xmlns:p14="http://schemas.microsoft.com/office/powerpoint/2010/main" val="308392263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6160" y="1916832"/>
            <a:ext cx="7029450" cy="3965812"/>
          </a:xfrm>
        </p:spPr>
      </p:pic>
    </p:spTree>
    <p:extLst>
      <p:ext uri="{BB962C8B-B14F-4D97-AF65-F5344CB8AC3E}">
        <p14:creationId xmlns:p14="http://schemas.microsoft.com/office/powerpoint/2010/main" val="83398395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8624" y="1772816"/>
            <a:ext cx="7029450" cy="3965812"/>
          </a:xfrm>
        </p:spPr>
      </p:pic>
    </p:spTree>
    <p:extLst>
      <p:ext uri="{BB962C8B-B14F-4D97-AF65-F5344CB8AC3E}">
        <p14:creationId xmlns:p14="http://schemas.microsoft.com/office/powerpoint/2010/main" val="262949182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6160" y="1916832"/>
            <a:ext cx="7029450" cy="3965812"/>
          </a:xfrm>
        </p:spPr>
      </p:pic>
    </p:spTree>
    <p:extLst>
      <p:ext uri="{BB962C8B-B14F-4D97-AF65-F5344CB8AC3E}">
        <p14:creationId xmlns:p14="http://schemas.microsoft.com/office/powerpoint/2010/main" val="4933084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Работа с детьми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0333" y="1491913"/>
            <a:ext cx="5481104" cy="4114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6160" y="1916832"/>
            <a:ext cx="7029450" cy="3965812"/>
          </a:xfrm>
        </p:spPr>
      </p:pic>
    </p:spTree>
    <p:extLst>
      <p:ext uri="{BB962C8B-B14F-4D97-AF65-F5344CB8AC3E}">
        <p14:creationId xmlns:p14="http://schemas.microsoft.com/office/powerpoint/2010/main" val="9620725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6160" y="1916832"/>
            <a:ext cx="7029450" cy="3965812"/>
          </a:xfrm>
        </p:spPr>
      </p:pic>
    </p:spTree>
    <p:extLst>
      <p:ext uri="{BB962C8B-B14F-4D97-AF65-F5344CB8AC3E}">
        <p14:creationId xmlns:p14="http://schemas.microsoft.com/office/powerpoint/2010/main" val="40946819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1621" y="1772816"/>
            <a:ext cx="7029450" cy="3965812"/>
          </a:xfrm>
        </p:spPr>
      </p:pic>
    </p:spTree>
    <p:extLst>
      <p:ext uri="{BB962C8B-B14F-4D97-AF65-F5344CB8AC3E}">
        <p14:creationId xmlns:p14="http://schemas.microsoft.com/office/powerpoint/2010/main" val="409459080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9884" y="1916832"/>
            <a:ext cx="7029450" cy="3965812"/>
          </a:xfrm>
        </p:spPr>
      </p:pic>
    </p:spTree>
    <p:extLst>
      <p:ext uri="{BB962C8B-B14F-4D97-AF65-F5344CB8AC3E}">
        <p14:creationId xmlns:p14="http://schemas.microsoft.com/office/powerpoint/2010/main" val="240335625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6160" y="1916832"/>
            <a:ext cx="7029450" cy="3965812"/>
          </a:xfrm>
        </p:spPr>
      </p:pic>
    </p:spTree>
    <p:extLst>
      <p:ext uri="{BB962C8B-B14F-4D97-AF65-F5344CB8AC3E}">
        <p14:creationId xmlns:p14="http://schemas.microsoft.com/office/powerpoint/2010/main" val="333088123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6160" y="1988840"/>
            <a:ext cx="7029450" cy="3965812"/>
          </a:xfrm>
        </p:spPr>
      </p:pic>
    </p:spTree>
    <p:extLst>
      <p:ext uri="{BB962C8B-B14F-4D97-AF65-F5344CB8AC3E}">
        <p14:creationId xmlns:p14="http://schemas.microsoft.com/office/powerpoint/2010/main" val="141726937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6160" y="2060848"/>
            <a:ext cx="7029450" cy="3965812"/>
          </a:xfrm>
        </p:spPr>
      </p:pic>
    </p:spTree>
    <p:extLst>
      <p:ext uri="{BB962C8B-B14F-4D97-AF65-F5344CB8AC3E}">
        <p14:creationId xmlns:p14="http://schemas.microsoft.com/office/powerpoint/2010/main" val="356490429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6160" y="1988840"/>
            <a:ext cx="7029450" cy="3965812"/>
          </a:xfrm>
        </p:spPr>
      </p:pic>
    </p:spTree>
    <p:extLst>
      <p:ext uri="{BB962C8B-B14F-4D97-AF65-F5344CB8AC3E}">
        <p14:creationId xmlns:p14="http://schemas.microsoft.com/office/powerpoint/2010/main" val="196319828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6160" y="2204864"/>
            <a:ext cx="7029450" cy="3965812"/>
          </a:xfrm>
        </p:spPr>
      </p:pic>
    </p:spTree>
    <p:extLst>
      <p:ext uri="{BB962C8B-B14F-4D97-AF65-F5344CB8AC3E}">
        <p14:creationId xmlns:p14="http://schemas.microsoft.com/office/powerpoint/2010/main" val="47448376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56160" y="1600200"/>
            <a:ext cx="6228208" cy="4114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8800" b="1" i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8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Работы детей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0333" y="1772816"/>
            <a:ext cx="5481104" cy="4114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Работа с детьми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2430333" y="1700808"/>
            <a:ext cx="5481104" cy="4114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2430333" y="1988840"/>
            <a:ext cx="5481104" cy="4114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Процесс творчества детей</a:t>
            </a:r>
            <a:endParaRPr lang="ru-RU" dirty="0"/>
          </a:p>
        </p:txBody>
      </p:sp>
      <p:pic>
        <p:nvPicPr>
          <p:cNvPr id="6" name="Spokoynaya_muzyika_Mechta_pian.. (qmusic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51520" y="1124744"/>
            <a:ext cx="304800" cy="304800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0333" y="1916832"/>
            <a:ext cx="5481104" cy="41148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201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Играющие дети 16 х 9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9532261_TF03461883" id="{671D4EC8-F0D2-4082-A1EE-2E45D761EB1A}" vid="{F8D861EF-0C3B-4A7E-8226-1AE546DA258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 презентации</Template>
  <TotalTime>105</TotalTime>
  <Words>113</Words>
  <Application>Microsoft Office PowerPoint</Application>
  <PresentationFormat>Экран (4:3)</PresentationFormat>
  <Paragraphs>24</Paragraphs>
  <Slides>59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59</vt:i4>
      </vt:variant>
    </vt:vector>
  </HeadingPairs>
  <TitlesOfParts>
    <vt:vector size="63" baseType="lpstr">
      <vt:lpstr>Euphemia</vt:lpstr>
      <vt:lpstr>Times New Roman</vt:lpstr>
      <vt:lpstr>Wingdings</vt:lpstr>
      <vt:lpstr>Играющие дети 16 х 9</vt:lpstr>
      <vt:lpstr>Мастер - класс</vt:lpstr>
      <vt:lpstr>Нетрадиционное рисование  </vt:lpstr>
      <vt:lpstr>Рисование нитью</vt:lpstr>
      <vt:lpstr>Материал:</vt:lpstr>
      <vt:lpstr>Работа с детьми </vt:lpstr>
      <vt:lpstr>Работы детей</vt:lpstr>
      <vt:lpstr>Работа с детьми</vt:lpstr>
      <vt:lpstr>Презентация PowerPoint</vt:lpstr>
      <vt:lpstr>Процесс творчества детей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- класс</dc:title>
  <dc:creator>артем журавлев</dc:creator>
  <cp:lastModifiedBy>Админ</cp:lastModifiedBy>
  <cp:revision>15</cp:revision>
  <dcterms:created xsi:type="dcterms:W3CDTF">2019-04-10T02:38:06Z</dcterms:created>
  <dcterms:modified xsi:type="dcterms:W3CDTF">2019-04-22T11:10:26Z</dcterms:modified>
</cp:coreProperties>
</file>