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2" r:id="rId4"/>
    <p:sldId id="260" r:id="rId5"/>
    <p:sldId id="290" r:id="rId6"/>
    <p:sldId id="263" r:id="rId7"/>
    <p:sldId id="291" r:id="rId8"/>
    <p:sldId id="292" r:id="rId9"/>
    <p:sldId id="293" r:id="rId10"/>
    <p:sldId id="294" r:id="rId11"/>
    <p:sldId id="295" r:id="rId12"/>
    <p:sldId id="296" r:id="rId13"/>
    <p:sldId id="298" r:id="rId14"/>
    <p:sldId id="299" r:id="rId15"/>
    <p:sldId id="27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37FB"/>
    <a:srgbClr val="66FF33"/>
    <a:srgbClr val="D7E6EE"/>
    <a:srgbClr val="6F9AEF"/>
    <a:srgbClr val="6DCEF1"/>
    <a:srgbClr val="99CC00"/>
    <a:srgbClr val="93DADF"/>
    <a:srgbClr val="3BCB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14" autoAdjust="0"/>
    <p:restoredTop sz="94660" autoAdjust="0"/>
  </p:normalViewPr>
  <p:slideViewPr>
    <p:cSldViewPr>
      <p:cViewPr>
        <p:scale>
          <a:sx n="90" d="100"/>
          <a:sy n="90" d="100"/>
        </p:scale>
        <p:origin x="-64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5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/>
              <a:ahLst/>
              <a:cxnLst>
                <a:cxn ang="0">
                  <a:pos x="6" y="454"/>
                </a:cxn>
                <a:cxn ang="0">
                  <a:pos x="355" y="454"/>
                </a:cxn>
                <a:cxn ang="0">
                  <a:pos x="757" y="1"/>
                </a:cxn>
                <a:cxn ang="0">
                  <a:pos x="2511" y="0"/>
                </a:cxn>
                <a:cxn ang="0">
                  <a:pos x="2646" y="144"/>
                </a:cxn>
                <a:cxn ang="0">
                  <a:pos x="5779" y="137"/>
                </a:cxn>
                <a:cxn ang="0">
                  <a:pos x="5779" y="772"/>
                </a:cxn>
                <a:cxn ang="0">
                  <a:pos x="2899" y="765"/>
                </a:cxn>
                <a:cxn ang="0">
                  <a:pos x="2757" y="946"/>
                </a:cxn>
                <a:cxn ang="0">
                  <a:pos x="1883" y="946"/>
                </a:cxn>
                <a:cxn ang="0">
                  <a:pos x="1663" y="687"/>
                </a:cxn>
                <a:cxn ang="0">
                  <a:pos x="0" y="687"/>
                </a:cxn>
                <a:cxn ang="0">
                  <a:pos x="35" y="480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369" y="454"/>
                </a:cxn>
                <a:cxn ang="0">
                  <a:pos x="776" y="0"/>
                </a:cxn>
                <a:cxn ang="0">
                  <a:pos x="2496" y="0"/>
                </a:cxn>
                <a:cxn ang="0">
                  <a:pos x="2632" y="136"/>
                </a:cxn>
                <a:cxn ang="0">
                  <a:pos x="5799" y="136"/>
                </a:cxn>
                <a:cxn ang="0">
                  <a:pos x="5788" y="727"/>
                </a:cxn>
                <a:cxn ang="0">
                  <a:pos x="2883" y="708"/>
                </a:cxn>
                <a:cxn ang="0">
                  <a:pos x="2747" y="895"/>
                </a:cxn>
                <a:cxn ang="0">
                  <a:pos x="1899" y="895"/>
                </a:cxn>
                <a:cxn ang="0">
                  <a:pos x="1681" y="635"/>
                </a:cxn>
                <a:cxn ang="0">
                  <a:pos x="7" y="635"/>
                </a:cxn>
                <a:cxn ang="0">
                  <a:pos x="7" y="454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AB4A-7730-4B35-84FA-C624744C9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62724-1D6A-4CB8-8165-308A89969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5301D-8557-4970-A2D1-D7FBC7942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72B09-CD80-423E-A740-5E1096C10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48750-55AE-4BFB-85E3-248EC1BD2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1FB2-743B-44B9-9763-C7BF7CF92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5CB18-6608-4AF9-8E32-A90A5746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6FE67-E985-44A8-9221-CAC7572DB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542D0-E2A6-4616-89CC-0E4ED67B4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96F1D-F690-40EA-A183-0BB237E96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F31F3-BF36-40E4-A4FA-993AE2BCF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440" y="368"/>
              </a:cxn>
              <a:cxn ang="0">
                <a:pos x="777" y="0"/>
              </a:cxn>
              <a:cxn ang="0">
                <a:pos x="2162" y="0"/>
              </a:cxn>
              <a:cxn ang="0">
                <a:pos x="2265" y="116"/>
              </a:cxn>
              <a:cxn ang="0">
                <a:pos x="5756" y="112"/>
              </a:cxn>
              <a:cxn ang="0">
                <a:pos x="5763" y="567"/>
              </a:cxn>
              <a:cxn ang="0">
                <a:pos x="6" y="556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/>
            <a:ahLst/>
            <a:cxnLst>
              <a:cxn ang="0">
                <a:pos x="449" y="370"/>
              </a:cxn>
              <a:cxn ang="0">
                <a:pos x="768" y="1"/>
              </a:cxn>
              <a:cxn ang="0">
                <a:pos x="2158" y="0"/>
              </a:cxn>
              <a:cxn ang="0">
                <a:pos x="2258" y="115"/>
              </a:cxn>
              <a:cxn ang="0">
                <a:pos x="5784" y="115"/>
              </a:cxn>
              <a:cxn ang="0">
                <a:pos x="5779" y="528"/>
              </a:cxn>
              <a:cxn ang="0">
                <a:pos x="0" y="519"/>
              </a:cxn>
              <a:cxn ang="0">
                <a:pos x="0" y="371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pPr>
              <a:defRPr/>
            </a:pPr>
            <a:fld id="{FC2B211B-5BC1-485F-BFC7-F8C4C24C8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5013325"/>
            <a:ext cx="4752975" cy="1571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Чудакова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Владимировна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МДОБУ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№ 4 с. Екатеринославка «</a:t>
            </a:r>
            <a:r>
              <a:rPr lang="ru-RU" sz="2000" b="1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20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1" hangingPunct="1">
              <a:defRPr/>
            </a:pPr>
            <a:endParaRPr lang="en-US" sz="20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 useBgFill="1">
        <p:nvSpPr>
          <p:cNvPr id="4" name="Прямоугольник 3"/>
          <p:cNvSpPr/>
          <p:nvPr/>
        </p:nvSpPr>
        <p:spPr>
          <a:xfrm>
            <a:off x="395288" y="333375"/>
            <a:ext cx="792162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76672"/>
            <a:ext cx="7892225" cy="175432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solidFill>
                  <a:srgbClr val="FF0000"/>
                </a:solidFill>
              </a:rPr>
              <a:t>Цветы </a:t>
            </a:r>
            <a:r>
              <a:rPr lang="ru-RU" sz="5400" b="1" dirty="0">
                <a:solidFill>
                  <a:srgbClr val="FF0000"/>
                </a:solidFill>
              </a:rPr>
              <a:t>в </a:t>
            </a:r>
            <a:r>
              <a:rPr lang="ru-RU" sz="5400" b="1" dirty="0">
                <a:solidFill>
                  <a:srgbClr val="FF0000"/>
                </a:solidFill>
              </a:rPr>
              <a:t>технике 3</a:t>
            </a:r>
            <a:r>
              <a:rPr lang="en-US" sz="5400" b="1" dirty="0">
                <a:solidFill>
                  <a:srgbClr val="FF0000"/>
                </a:solidFill>
              </a:rPr>
              <a:t>D</a:t>
            </a: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3"/>
          <p:cNvSpPr>
            <a:spLocks noGrp="1"/>
          </p:cNvSpPr>
          <p:nvPr>
            <p:ph type="body" sz="half" idx="2"/>
          </p:nvPr>
        </p:nvSpPr>
        <p:spPr>
          <a:xfrm>
            <a:off x="428625" y="5367338"/>
            <a:ext cx="8143875" cy="1133475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Наклеиваем заготовку в центр большого модуля.</a:t>
            </a:r>
          </a:p>
        </p:txBody>
      </p:sp>
      <p:pic>
        <p:nvPicPr>
          <p:cNvPr id="12291" name="Picture 2" descr="C:\Users\Виктория\Pictures\cfa1390ae4c06ead4b6689463ca2828f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260" r="8260"/>
          <a:stretch>
            <a:fillRect/>
          </a:stretch>
        </p:blipFill>
        <p:spPr>
          <a:xfrm>
            <a:off x="2571750" y="1428750"/>
            <a:ext cx="4303713" cy="32273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Накладываем модули один на другой</a:t>
            </a:r>
          </a:p>
        </p:txBody>
      </p:sp>
      <p:pic>
        <p:nvPicPr>
          <p:cNvPr id="13315" name="Picture 2" descr="C:\Users\Виктория\Pictures\fbd92680892e52d4f21374a71758e1ca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69" r="269"/>
          <a:stretch>
            <a:fillRect/>
          </a:stretch>
        </p:blipFill>
        <p:spPr>
          <a:xfrm>
            <a:off x="2714625" y="1500188"/>
            <a:ext cx="4000500" cy="3214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3"/>
          <p:cNvSpPr>
            <a:spLocks noGrp="1"/>
          </p:cNvSpPr>
          <p:nvPr>
            <p:ph type="body" sz="half" idx="2"/>
          </p:nvPr>
        </p:nvSpPr>
        <p:spPr>
          <a:xfrm>
            <a:off x="214313" y="5072063"/>
            <a:ext cx="8072437" cy="804862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Осторожно подкручиваем лепестки вниз, или в центр, придерживая за центр цветка. 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4340" name="Picture 2" descr="C:\Users\Виктория\Pictures\4e2e3e7dfcc0f19d5a6f2431a1b46894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583" b="3583"/>
          <a:stretch>
            <a:fillRect/>
          </a:stretch>
        </p:blipFill>
        <p:spPr>
          <a:xfrm>
            <a:off x="2500313" y="1500188"/>
            <a:ext cx="4564062" cy="3422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 цветок готов!</a:t>
            </a:r>
            <a:endParaRPr lang="ru-RU" sz="3200" b="1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www.themegallery.com</a:t>
            </a:r>
            <a:endParaRPr lang="en-US"/>
          </a:p>
        </p:txBody>
      </p:sp>
      <p:pic>
        <p:nvPicPr>
          <p:cNvPr id="15364" name="Picture 2" descr="C:\Users\Виктория\Pictures\89c564fa9606af9db359ed1d96ad5b99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08" b="208"/>
          <a:stretch>
            <a:fillRect/>
          </a:stretch>
        </p:blipFill>
        <p:spPr>
          <a:xfrm>
            <a:off x="2357438" y="1357313"/>
            <a:ext cx="4357687" cy="3582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3"/>
          <p:cNvSpPr>
            <a:spLocks noGrp="1"/>
          </p:cNvSpPr>
          <p:nvPr>
            <p:ph type="body" sz="half" idx="2"/>
          </p:nvPr>
        </p:nvSpPr>
        <p:spPr>
          <a:xfrm>
            <a:off x="714375" y="4929188"/>
            <a:ext cx="7715250" cy="804862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Располагаем цветы и листья на открытке. Обрезаем края открытки фигурными ножницами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C:\Users\Виктория\Pictures\0e808c80cc77d0d8a2d90ae89860a64a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1716" b="21716"/>
          <a:stretch>
            <a:fillRect/>
          </a:stretch>
        </p:blipFill>
        <p:spPr>
          <a:xfrm>
            <a:off x="2857500" y="1500188"/>
            <a:ext cx="4421188" cy="3143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WordArt 5"/>
          <p:cNvSpPr>
            <a:spLocks noChangeArrowheads="1" noChangeShapeType="1" noTextEdit="1"/>
          </p:cNvSpPr>
          <p:nvPr/>
        </p:nvSpPr>
        <p:spPr bwMode="gray">
          <a:xfrm>
            <a:off x="1571604" y="3054350"/>
            <a:ext cx="7358114" cy="6334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Times New Roman"/>
                <a:cs typeface="Times New Roman"/>
              </a:rPr>
              <a:t>Спасибо за внимание </a:t>
            </a:r>
            <a:r>
              <a:rPr lang="ru-RU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60350"/>
            <a:ext cx="863600" cy="3603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" name="Picture 2" descr="http://im7-tub.yandex.net/i?id=121809448-02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2565731" cy="3857652"/>
          </a:xfrm>
          <a:prstGeom prst="rect">
            <a:avLst/>
          </a:prstGeom>
          <a:ln w="190500" cap="sq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563938" y="1916113"/>
            <a:ext cx="5256212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95250" indent="355600" algn="just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что при любом двигательном тренинге упражняются не руки, а мозг, вначале казалось парадоксальным и лишь с трудом проникло в сознание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педагогов.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		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Н.А. Бернштейн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714884"/>
            <a:ext cx="8286808" cy="178595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Рисуем шаблон, складываем прямоугольник гармошкой. Вырезаем заготовку, а из оставшейся бумаги сделаем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для украшения цветка </a:t>
            </a:r>
            <a:endParaRPr lang="en-US" b="1" spc="150" dirty="0">
              <a:ln w="11430"/>
              <a:solidFill>
                <a:schemeClr val="tx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25" descr="C:\Users\Виктория\Pictures\157cd92cfe4fc90faf10e5ea03fae9e4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349375"/>
            <a:ext cx="3776663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7" name="Picture 25" descr="C:\Users\Виктория\Pictures\8270114143ca6a52b7f1a1de8273ba39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428750"/>
            <a:ext cx="36290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1071563" y="5286375"/>
            <a:ext cx="7848600" cy="5635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Вот такие заготовки мы получили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5357813"/>
            <a:ext cx="7848600" cy="56356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Складываем круг пополам, и еще 2 раза пополам. 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1" name="Picture 7" descr="C:\Users\Виктория\Pictures\adf655e7d25fb1dd347c99b8587d8852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285875"/>
            <a:ext cx="3579812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5072063"/>
            <a:ext cx="7848600" cy="56356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Срезаем углы и немного захватываем сгиб – диагональ.</a:t>
            </a:r>
            <a:endParaRPr lang="en-US" dirty="0"/>
          </a:p>
        </p:txBody>
      </p:sp>
      <p:pic>
        <p:nvPicPr>
          <p:cNvPr id="8195" name="Picture 6" descr="C:\Users\Виктория\Pictures\2045daa6ba74f939efb8b1410200d5d9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500188"/>
            <a:ext cx="350043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625" y="5367338"/>
            <a:ext cx="8072438" cy="8048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Разворачиваем и вот получился цветок!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2" descr="C:\Users\Виктория\Pictures\f4204ea790ed092379536a180701d148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1500188"/>
            <a:ext cx="3857625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5000625"/>
            <a:ext cx="8429625" cy="8048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«Оживляем» цветок, раскрашивая лепестки. Необходимо взять 3-4 цветка разных размеров.</a:t>
            </a:r>
            <a:endParaRPr lang="ru-RU" sz="3200" b="1" dirty="0"/>
          </a:p>
        </p:txBody>
      </p:sp>
      <p:pic>
        <p:nvPicPr>
          <p:cNvPr id="10243" name="Picture 2" descr="C:\Users\Виктория\Pictures\fbd4f0d4a83998df359f886797212ada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39" r="539"/>
          <a:stretch>
            <a:fillRect/>
          </a:stretch>
        </p:blipFill>
        <p:spPr>
          <a:xfrm>
            <a:off x="2714625" y="1428750"/>
            <a:ext cx="3786188" cy="33797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4214813"/>
            <a:ext cx="8643937" cy="1914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Делаем заготовку небольших размеров для «объема» цветка из двойного скотча, губки или поролона, немного закругляя углы.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 descr="C:\Users\Виктория\Pictures\0ffc9d74561341054b51ce7228330bc9_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622" b="3622"/>
          <a:stretch>
            <a:fillRect/>
          </a:stretch>
        </p:blipFill>
        <p:spPr>
          <a:xfrm>
            <a:off x="2689225" y="1285875"/>
            <a:ext cx="4191000" cy="3143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стер-класс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Мастер-класс</Template>
  <TotalTime>382</TotalTime>
  <Words>179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Verdana</vt:lpstr>
      <vt:lpstr>Wingdings</vt:lpstr>
      <vt:lpstr>Calibri</vt:lpstr>
      <vt:lpstr>Times New Roman</vt:lpstr>
      <vt:lpstr>Мастер-класс</vt:lpstr>
      <vt:lpstr>Слайд 1</vt:lpstr>
      <vt:lpstr>Слайд 2</vt:lpstr>
      <vt:lpstr>Рисуем шаблон, складываем прямоугольник гармошкой. Вырезаем заготовку, а из оставшейся бумаги сделаем формы для украшения цветка </vt:lpstr>
      <vt:lpstr>Вот такие заготовки мы получили</vt:lpstr>
      <vt:lpstr>Складываем круг пополам, и еще 2 раза пополам. </vt:lpstr>
      <vt:lpstr>Срезаем углы и немного захватываем сгиб – диагональ.</vt:lpstr>
      <vt:lpstr>Слайд 7</vt:lpstr>
      <vt:lpstr>Слайд 8</vt:lpstr>
      <vt:lpstr>Делаем заготовку небольших размеров для «объема» цветка из двойного скотча, губки или поролона, немного закругляя углы.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Владимир</dc:creator>
  <cp:lastModifiedBy>Виктория</cp:lastModifiedBy>
  <cp:revision>81</cp:revision>
  <dcterms:created xsi:type="dcterms:W3CDTF">2011-05-14T12:31:44Z</dcterms:created>
  <dcterms:modified xsi:type="dcterms:W3CDTF">2013-09-18T09:17:50Z</dcterms:modified>
</cp:coreProperties>
</file>