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8F"/>
    <a:srgbClr val="FFD279"/>
    <a:srgbClr val="FFCC66"/>
    <a:srgbClr val="FF3300"/>
    <a:srgbClr val="339966"/>
    <a:srgbClr val="FFCC00"/>
    <a:srgbClr val="FFCD2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C00">
                <a:alpha val="62000"/>
              </a:srgbClr>
            </a:gs>
            <a:gs pos="50000">
              <a:schemeClr val="accent6">
                <a:lumMod val="60000"/>
                <a:lumOff val="40000"/>
              </a:schemeClr>
            </a:gs>
            <a:gs pos="100000">
              <a:schemeClr val="accent2">
                <a:lumMod val="40000"/>
                <a:lumOff val="60000"/>
                <a:alpha val="56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32656"/>
            <a:ext cx="6550496" cy="2763738"/>
          </a:xfrm>
          <a:prstGeom prst="cloud">
            <a:avLst/>
          </a:prstGeom>
          <a:solidFill>
            <a:srgbClr val="FFCD2F">
              <a:alpha val="93000"/>
            </a:srgbClr>
          </a:solidFill>
          <a:ln>
            <a:solidFill>
              <a:srgbClr val="FF6600"/>
            </a:solidFill>
          </a:ln>
        </p:spPr>
        <p:txBody>
          <a:bodyPr/>
          <a:lstStyle/>
          <a:p>
            <a:r>
              <a:rPr lang="ru-RU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отличия</a:t>
            </a:r>
            <a:endParaRPr lang="ru-RU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237312"/>
            <a:ext cx="6400800" cy="1496988"/>
          </a:xfrm>
        </p:spPr>
        <p:txBody>
          <a:bodyPr/>
          <a:lstStyle/>
          <a:p>
            <a:r>
              <a:rPr lang="ru-RU" i="1" dirty="0" smtClean="0"/>
              <a:t>г. </a:t>
            </a:r>
            <a:r>
              <a:rPr lang="ru-RU" i="1" dirty="0" smtClean="0"/>
              <a:t>Дзержинск</a:t>
            </a:r>
            <a:endParaRPr lang="ru-RU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572000" y="3356992"/>
            <a:ext cx="4572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 учитель-дефектолог МБУ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ЦППМиСП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Краска А.В.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РАБОТА\МОИ ПРЕЗЕНТАЦИИ\новые картинки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635360" cy="6858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cxnSp>
        <p:nvCxnSpPr>
          <p:cNvPr id="6" name="Прямая соединительная линия 5"/>
          <p:cNvCxnSpPr>
            <a:stCxn id="1026" idx="1"/>
            <a:endCxn id="1026" idx="3"/>
          </p:cNvCxnSpPr>
          <p:nvPr/>
        </p:nvCxnSpPr>
        <p:spPr>
          <a:xfrm>
            <a:off x="1763688" y="3429000"/>
            <a:ext cx="5635360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51520" y="2636912"/>
            <a:ext cx="1296144" cy="1296144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9552" y="2564904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7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\МОИ ПРЕЗЕНТАЦИИ\новые картинки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688632" cy="6884522"/>
          </a:xfrm>
          <a:prstGeom prst="rect">
            <a:avLst/>
          </a:prstGeom>
          <a:noFill/>
          <a:ln w="76200">
            <a:solidFill>
              <a:srgbClr val="339966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251520" y="2636912"/>
            <a:ext cx="1296144" cy="1296144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564904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6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РАБОТА\МОИ ПРЕЗЕНТАЦИИ\новые картинки\golovolomli-naydi-otlichie-2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990854" cy="6021288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</p:pic>
      <p:pic>
        <p:nvPicPr>
          <p:cNvPr id="3075" name="Picture 3" descr="D:\РАБОТА\МОИ ПРЕЗЕНТАЦИИ\новые картинки\golovolomli-naydi-otlichie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56276"/>
            <a:ext cx="3960440" cy="6001724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4067944" y="0"/>
            <a:ext cx="1080120" cy="1052736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139952" y="0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12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ТА\МОИ ПРЕЗЕНТАЦИИ\новые картинки\30ef30b64204a3088a26bc2e6ecf7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825329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67544" y="2852936"/>
            <a:ext cx="1080120" cy="1052736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9552" y="2852936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10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РАБОТА\МОИ ПРЕЗЕНТАЦИИ\новые картинки\golovolomli-naydi-otlichie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5" y="3501008"/>
            <a:ext cx="5379795" cy="3356992"/>
          </a:xfrm>
          <a:prstGeom prst="rect">
            <a:avLst/>
          </a:prstGeom>
          <a:noFill/>
        </p:spPr>
      </p:pic>
      <p:pic>
        <p:nvPicPr>
          <p:cNvPr id="2051" name="Picture 3" descr="D:\РАБОТА\МОИ ПРЕЗЕНТАЦИИ\новые картинки\golovolomli-naydi-otlichie-23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328592" cy="328241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6372200" y="6669360"/>
            <a:ext cx="864096" cy="188640"/>
          </a:xfrm>
          <a:prstGeom prst="ellipse">
            <a:avLst/>
          </a:prstGeom>
          <a:solidFill>
            <a:srgbClr val="FFDA8F"/>
          </a:solidFill>
          <a:ln>
            <a:solidFill>
              <a:srgbClr val="FFD279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00192" y="3068960"/>
            <a:ext cx="864096" cy="188640"/>
          </a:xfrm>
          <a:prstGeom prst="ellipse">
            <a:avLst/>
          </a:prstGeom>
          <a:solidFill>
            <a:srgbClr val="FFDA8F"/>
          </a:solidFill>
          <a:ln>
            <a:solidFill>
              <a:srgbClr val="FFD279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3528" y="2708920"/>
            <a:ext cx="1080120" cy="1052736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5536" y="2708920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РАБОТА\МОИ ПРЕЗЕНТАЦИИ\новые картинки\devexe079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429000"/>
            <a:ext cx="4085617" cy="3429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3075" name="Picture 3" descr="D:\РАБОТА\МОИ ПРЕЗЕНТАЦИИ\новые картинки\devexe079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0"/>
            <a:ext cx="4064772" cy="32726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467544" y="2852936"/>
            <a:ext cx="1080120" cy="1052736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2852936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10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ТА\МОИ ПРЕЗЕНТАЦИИ\новые картинки\novogodnie-golovolomki-dlja-detej-najdi-otlichij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73244" cy="4592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3995936" y="260648"/>
            <a:ext cx="1080120" cy="1052736"/>
          </a:xfrm>
          <a:prstGeom prst="ellipse">
            <a:avLst/>
          </a:prstGeom>
          <a:solidFill>
            <a:srgbClr val="339966">
              <a:alpha val="26000"/>
            </a:srgb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67944" y="260649"/>
            <a:ext cx="936104" cy="100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8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4098" idx="0"/>
            <a:endCxn id="4098" idx="2"/>
          </p:cNvCxnSpPr>
          <p:nvPr/>
        </p:nvCxnSpPr>
        <p:spPr>
          <a:xfrm>
            <a:off x="4586622" y="1484784"/>
            <a:ext cx="0" cy="4592821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МОЛОДЕЦ!</a:t>
            </a:r>
            <a:endParaRPr lang="ru-RU" sz="9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6" name="Picture 2" descr="D:\РАБОТА\анимашки для презентаций\950153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344816" cy="4508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21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Найди отличия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2017-11-19T16:00:45Z</dcterms:created>
  <dcterms:modified xsi:type="dcterms:W3CDTF">2019-04-22T16:48:06Z</dcterms:modified>
</cp:coreProperties>
</file>