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71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79241647173" initials="7" lastIdx="1" clrIdx="0">
    <p:extLst>
      <p:ext uri="{19B8F6BF-5375-455C-9EA6-DF929625EA0E}">
        <p15:presenceInfo xmlns:p15="http://schemas.microsoft.com/office/powerpoint/2012/main" userId="281db0e7007b4d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commentAuthors" Target="commentAuthor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4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8BD655-AB05-D246-9712-F7CB06E42F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781" y="989611"/>
            <a:ext cx="10241532" cy="2103033"/>
          </a:xfrm>
        </p:spPr>
        <p:txBody>
          <a:bodyPr>
            <a:normAutofit/>
          </a:bodyPr>
          <a:lstStyle/>
          <a:p>
            <a:pPr algn="ctr"/>
            <a:r>
              <a:rPr lang="en-US" sz="2800"/>
              <a:t>Портреты глуповских градоначальников</a:t>
            </a:r>
            <a:br>
              <a:rPr lang="en-US" sz="2800"/>
            </a:br>
            <a:r>
              <a:rPr lang="en-US" sz="2800"/>
              <a:t>(по произведению М.Е. Салтыкова-Щедрина “История одного города” </a:t>
            </a:r>
            <a:endParaRPr lang="ru-RU" sz="28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153E4D4-D50A-A846-BB39-F280CEDE1F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Выполнила: Данилова С.Н. </a:t>
            </a:r>
            <a:r>
              <a:rPr lang="ru-RU"/>
              <a:t>У</a:t>
            </a:r>
            <a:r>
              <a:rPr lang="en-US"/>
              <a:t>ченица 10 класса </a:t>
            </a:r>
          </a:p>
          <a:p>
            <a:r>
              <a:rPr lang="ru-RU"/>
              <a:t>П</a:t>
            </a:r>
            <a:r>
              <a:rPr lang="en-US"/>
              <a:t>роверила: Антипина П.В.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999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8D45E84-AEDD-2645-BB2D-F5B3CDDBD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52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2DF6529-997A-4A41-82AE-F6A62B82D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45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B95D23CC-81E1-664F-A0F4-ECB84B9DC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29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5AEE2C0-7E66-F744-8F90-984D90DD8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99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117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06201041-0DDF-4949-B6AC-6CCB28116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622" y="678569"/>
            <a:ext cx="9603275" cy="1049235"/>
          </a:xfrm>
        </p:spPr>
        <p:txBody>
          <a:bodyPr/>
          <a:lstStyle/>
          <a:p>
            <a:r>
              <a:rPr lang="en-US"/>
              <a:t>Прототипы градоначальников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4DF6891-3EDF-8947-985A-488A2EF132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0752" y="1943234"/>
            <a:ext cx="9603275" cy="3436647"/>
          </a:xfrm>
        </p:spPr>
        <p:txBody>
          <a:bodyPr>
            <a:normAutofit fontScale="92500" lnSpcReduction="10000"/>
          </a:bodyPr>
          <a:lstStyle/>
          <a:p>
            <a:r>
              <a:rPr lang="en-US" sz="3200"/>
              <a:t>Угрюм Бурчеев - Аракчеев</a:t>
            </a:r>
          </a:p>
          <a:p>
            <a:r>
              <a:rPr lang="en-US" sz="3200"/>
              <a:t>Грустилов – Александр 1</a:t>
            </a:r>
          </a:p>
          <a:p>
            <a:r>
              <a:rPr lang="en-US" sz="3200"/>
              <a:t>Негодяев – Павел 1</a:t>
            </a:r>
          </a:p>
          <a:p>
            <a:r>
              <a:rPr lang="en-US" sz="3200"/>
              <a:t>Перехват-Залихватский  - Николай 1 </a:t>
            </a:r>
          </a:p>
          <a:p>
            <a:pPr marL="0" indent="0">
              <a:buNone/>
            </a:pPr>
            <a:r>
              <a:rPr lang="en-US"/>
              <a:t> </a:t>
            </a:r>
          </a:p>
          <a:p>
            <a:pPr marL="0" indent="0">
              <a:buNone/>
            </a:pPr>
            <a:r>
              <a:rPr lang="en-US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68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6A31C0-AE8B-9C4D-95FD-D2FF79CE7B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37711" y="1187532"/>
            <a:ext cx="11454290" cy="4876718"/>
          </a:xfrm>
        </p:spPr>
        <p:txBody>
          <a:bodyPr/>
          <a:lstStyle/>
          <a:p>
            <a:br>
              <a:rPr lang="ru-RU"/>
            </a:br>
            <a:r>
              <a:rPr lang="ru-RU" b="0" i="0">
                <a:solidFill>
                  <a:srgbClr val="464E62"/>
                </a:solidFill>
                <a:effectLst/>
                <a:latin typeface="Arial" panose="020B0604020202020204" pitchFamily="34" charset="0"/>
              </a:rPr>
              <a:t>    Именно благодаря таким неординарным образам градоначальников «История одного города» живет и сейчас. Эта замечательная книга известна не только у нас в стране, но и по всему миру и прочно стоит в ряду величайших достижений мировой сатиры.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83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126BB3F-82E0-1C46-ABA6-9A15E8E82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25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82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D43B1F1-3D4B-A74E-978B-9AE2B73936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28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CF020-3B6D-EB45-B125-42BCC8E35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17" y="269894"/>
            <a:ext cx="9605635" cy="1594300"/>
          </a:xfrm>
        </p:spPr>
        <p:txBody>
          <a:bodyPr>
            <a:normAutofit/>
          </a:bodyPr>
          <a:lstStyle/>
          <a:p>
            <a:r>
              <a:rPr lang="en-US"/>
              <a:t>“Я вовсе не историю передаю осмеянию, а известный порядок вещей…” М.Е. Салтыков- Щедрин </a:t>
            </a:r>
            <a:endParaRPr lang="ru-RU"/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8388C012-C462-C040-8163-BA6B1E6275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49218" y="2011363"/>
            <a:ext cx="4329012" cy="3441520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F6AC39A8-3D5A-B44A-BA89-630AB76A7DF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13772" y="1864194"/>
            <a:ext cx="4641080" cy="341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157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1D8E234-61F2-C64B-9E77-49093ABF7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Основная Проблема произведения – проблема взаимоотношений народа и власти. </a:t>
            </a:r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310EB13-A624-2147-AD91-C9B7DE821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8" y="1853754"/>
            <a:ext cx="9288843" cy="377802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/>
              <a:t>                                                           </a:t>
            </a:r>
            <a:r>
              <a:rPr lang="en-US" sz="2800"/>
              <a:t>Власть</a:t>
            </a:r>
            <a:r>
              <a:rPr lang="en-US"/>
              <a:t> </a:t>
            </a:r>
          </a:p>
          <a:p>
            <a:pPr marL="0" indent="0">
              <a:buNone/>
            </a:pPr>
            <a:r>
              <a:rPr lang="en-US"/>
              <a:t>                                                    ГРАДОНАЧАЛЬНИКИ:   </a:t>
            </a:r>
          </a:p>
          <a:p>
            <a:pPr marL="0" indent="0">
              <a:buNone/>
            </a:pPr>
            <a:r>
              <a:rPr lang="en-US"/>
              <a:t>                                                     </a:t>
            </a:r>
            <a:r>
              <a:rPr lang="ru-RU"/>
              <a:t>Г</a:t>
            </a:r>
            <a:r>
              <a:rPr lang="en-US"/>
              <a:t>ородничие</a:t>
            </a:r>
          </a:p>
          <a:p>
            <a:pPr marL="0" indent="0">
              <a:buNone/>
            </a:pPr>
            <a:r>
              <a:rPr lang="en-US"/>
              <a:t>                                                     </a:t>
            </a:r>
            <a:r>
              <a:rPr lang="ru-RU"/>
              <a:t>Г</a:t>
            </a:r>
            <a:r>
              <a:rPr lang="en-US"/>
              <a:t>убернаторы</a:t>
            </a:r>
          </a:p>
          <a:p>
            <a:pPr marL="0" indent="0">
              <a:buNone/>
            </a:pPr>
            <a:r>
              <a:rPr lang="en-US"/>
              <a:t>                                                     </a:t>
            </a:r>
            <a:r>
              <a:rPr lang="ru-RU"/>
              <a:t>И</a:t>
            </a:r>
            <a:r>
              <a:rPr lang="en-US"/>
              <a:t>мператоры </a:t>
            </a:r>
          </a:p>
          <a:p>
            <a:pPr marL="0" indent="0">
              <a:buNone/>
            </a:pPr>
            <a:r>
              <a:rPr lang="en-US"/>
              <a:t>                                                            СУТЬ</a:t>
            </a:r>
          </a:p>
          <a:p>
            <a:pPr marL="0" indent="0">
              <a:buNone/>
            </a:pPr>
            <a:r>
              <a:rPr lang="en-US"/>
              <a:t>                                               </a:t>
            </a:r>
            <a:r>
              <a:rPr lang="ru-RU"/>
              <a:t>П</a:t>
            </a:r>
            <a:r>
              <a:rPr lang="en-US"/>
              <a:t>равители – самодержцы</a:t>
            </a:r>
          </a:p>
          <a:p>
            <a:pPr marL="0" indent="0">
              <a:buNone/>
            </a:pPr>
            <a:r>
              <a:rPr lang="en-US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633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46B15790-D48A-2D43-B4EF-ECD3DCC0E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04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2985B4FF-E6CA-5042-8CCD-3043F8331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88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0FD33774-D996-C64D-9C0F-0A07E2A88D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9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E94D6A5E-E13A-DB46-AA41-24F166CEA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20826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15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Галерея</vt:lpstr>
      <vt:lpstr>Портреты глуповских градоначальников (по произведению М.Е. Салтыкова-Щедрина “История одного города” </vt:lpstr>
      <vt:lpstr>Презентация PowerPoint</vt:lpstr>
      <vt:lpstr>Презентация PowerPoint</vt:lpstr>
      <vt:lpstr>“Я вовсе не историю передаю осмеянию, а известный порядок вещей…” М.Е. Салтыков- Щедрин </vt:lpstr>
      <vt:lpstr>Основная Проблема произведения – проблема взаимоотношений народа и власти.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Прототипы градоначальников</vt:lpstr>
      <vt:lpstr>     Именно благодаря таким неординарным образам градоначальников «История одного города» живет и сейчас. Эта замечательная книга известна не только у нас в стране, но и по всему миру и прочно стоит в ряду величайших достижений мировой сатиры.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Портреты глуповских градоначальников (по произведению М.Е. Салтыкова-Щедрина “История одного города” </dc:title>
  <dc:creator>79241647173</dc:creator>
  <cp:lastModifiedBy>79241647173</cp:lastModifiedBy>
  <cp:revision>1</cp:revision>
  <dcterms:created xsi:type="dcterms:W3CDTF">2019-03-20T12:53:15Z</dcterms:created>
  <dcterms:modified xsi:type="dcterms:W3CDTF">2019-03-20T14:01:10Z</dcterms:modified>
</cp:coreProperties>
</file>