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58" r:id="rId5"/>
    <p:sldId id="259" r:id="rId6"/>
    <p:sldId id="264" r:id="rId7"/>
    <p:sldId id="260" r:id="rId8"/>
    <p:sldId id="261" r:id="rId9"/>
    <p:sldId id="262" r:id="rId10"/>
    <p:sldId id="266" r:id="rId11"/>
    <p:sldId id="263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65524-FDE9-476F-B7C1-DA2B3825BF24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33550-4223-4869-B3CF-D15249E1E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65524-FDE9-476F-B7C1-DA2B3825BF24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33550-4223-4869-B3CF-D15249E1E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65524-FDE9-476F-B7C1-DA2B3825BF24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33550-4223-4869-B3CF-D15249E1E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65524-FDE9-476F-B7C1-DA2B3825BF24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33550-4223-4869-B3CF-D15249E1E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65524-FDE9-476F-B7C1-DA2B3825BF24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33550-4223-4869-B3CF-D15249E1E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65524-FDE9-476F-B7C1-DA2B3825BF24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33550-4223-4869-B3CF-D15249E1E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65524-FDE9-476F-B7C1-DA2B3825BF24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33550-4223-4869-B3CF-D15249E1E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65524-FDE9-476F-B7C1-DA2B3825BF24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33550-4223-4869-B3CF-D15249E1E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65524-FDE9-476F-B7C1-DA2B3825BF24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33550-4223-4869-B3CF-D15249E1E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65524-FDE9-476F-B7C1-DA2B3825BF24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33550-4223-4869-B3CF-D15249E1E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65524-FDE9-476F-B7C1-DA2B3825BF24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33550-4223-4869-B3CF-D15249E1E9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BF65524-FDE9-476F-B7C1-DA2B3825BF24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8233550-4223-4869-B3CF-D15249E1E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820206"/>
            <a:ext cx="8429684" cy="153735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Особенности языка СМС сообщений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709338"/>
            <a:ext cx="5000660" cy="178595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Выполнила: Владимирова Элеонора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ученица 6-го класса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МБОУ «</a:t>
            </a:r>
            <a:r>
              <a:rPr lang="ru-RU" sz="1800" dirty="0" err="1" smtClean="0">
                <a:solidFill>
                  <a:schemeClr val="tx1"/>
                </a:solidFill>
              </a:rPr>
              <a:t>Сулгачинская</a:t>
            </a:r>
            <a:r>
              <a:rPr lang="ru-RU" sz="1800" dirty="0" smtClean="0">
                <a:solidFill>
                  <a:schemeClr val="tx1"/>
                </a:solidFill>
              </a:rPr>
              <a:t> СОШ им. И.И. </a:t>
            </a:r>
            <a:r>
              <a:rPr lang="ru-RU" sz="1800" dirty="0" err="1" smtClean="0">
                <a:solidFill>
                  <a:schemeClr val="tx1"/>
                </a:solidFill>
              </a:rPr>
              <a:t>Константинова-Дэлэгэт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Уйбаан</a:t>
            </a:r>
            <a:r>
              <a:rPr lang="ru-RU" sz="1800" dirty="0" smtClean="0">
                <a:solidFill>
                  <a:schemeClr val="tx1"/>
                </a:solidFill>
              </a:rPr>
              <a:t>»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151216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509120"/>
            <a:ext cx="207836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648072"/>
          </a:xfrm>
        </p:spPr>
        <p:txBody>
          <a:bodyPr/>
          <a:lstStyle/>
          <a:p>
            <a:pPr algn="ctr"/>
            <a:r>
              <a:rPr lang="ru-RU" dirty="0" smtClean="0"/>
              <a:t>Часто используемые </a:t>
            </a:r>
            <a:r>
              <a:rPr lang="ru-RU" dirty="0" err="1" smtClean="0"/>
              <a:t>смайлы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1728192" cy="147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1728192" cy="1428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28245"/>
            <a:ext cx="1524000" cy="141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651" y="1484784"/>
            <a:ext cx="1693394" cy="147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84784"/>
            <a:ext cx="1524000" cy="147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651" y="3563264"/>
            <a:ext cx="1723549" cy="141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988" y="3501008"/>
            <a:ext cx="1648337" cy="1477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484784"/>
            <a:ext cx="1656184" cy="147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80819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000108"/>
            <a:ext cx="8183880" cy="392909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Широкое распространение СМС общения продиктовано стремительностью течения современной жизни. </a:t>
            </a:r>
            <a:r>
              <a:rPr lang="ru-RU" sz="2800" b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СМС-сообщения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нужны для быстрой передачи информации, общения, сохранении тайны переписки, возможности отправки сообщения в ситуациях, когда телефонный разговор невозможен. В то же время отрицательным моментом является пренебрежение правилами грамматики и орфографии, что приводит к тотальному снижению грамотности человека.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206798"/>
            <a:ext cx="81439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языковые особенности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смс-сообщений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изучить историю возникновения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смс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сообщений;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выявить особенности языка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смс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сообщений;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провести опрос среди учащихся и учителей;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выявить «+» и «-»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смс</a:t>
            </a: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сообщений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14356"/>
            <a:ext cx="8183880" cy="5572164"/>
          </a:xfrm>
        </p:spPr>
        <p:txBody>
          <a:bodyPr>
            <a:normAutofit fontScale="90000"/>
          </a:bodyPr>
          <a:lstStyle/>
          <a:p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21-й век считается веком виртуального общения, поэтому </a:t>
            </a: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исследования обусловлена с одной стороны с возрастающей популярностью </a:t>
            </a:r>
            <a:r>
              <a:rPr lang="ru-RU" sz="31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смс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как способа коммуникации, с другой стороны – с понижающей грамотностью письменной речи обучающихся.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Новизна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заключается в выборе самого объекта исследования и выявления новых смысловых понятий.</a:t>
            </a:r>
            <a:b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Рабочая </a:t>
            </a: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в основу исследования положено выявления языковых особенностей </a:t>
            </a:r>
            <a:r>
              <a:rPr lang="ru-RU" sz="31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смс-сообщений</a:t>
            </a:r>
            <a:r>
              <a:rPr lang="ru-RU" sz="31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школьников.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55318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возникновения СМС сообщения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42910" y="2071678"/>
            <a:ext cx="785818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СМС была создана как составная часть стандарта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GSM Phase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Впервые идея осуществления сервиса возникла в 1984г. и была затем реализована группой инженеров, среди которых были: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Фридхельи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Хилледранд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Deutsche Telekom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Бернар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Жильбер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(РРТ), Финн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Тросбю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Telenor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Кевин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Холли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Cellnet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Иэн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Харрис (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Vodafone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к 1989 году. Впервые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рассылки коротких сообщений была опробована в декабре 1922 года в Великобритании для передачи текста с персонального компьютера на мобильный телефон в сети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GSM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компании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Vodafone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спустя год после появления стандарта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GSM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европейском рынке. И содержание первого СМС сообщения было, в переводе на русский язык, «Счастливого Рождества!».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586658" cy="61436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Особенности языка </a:t>
            </a:r>
            <a:r>
              <a:rPr lang="ru-RU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СМС-сообщений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Компрессия текста: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графические (</a:t>
            </a:r>
            <a:r>
              <a:rPr lang="ru-RU" sz="27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щас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- сейчас)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синтаксические (пишу диктант – я пишу диктант; мне на автобусе)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-морфологические (еду-уезжаю)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словообразовательные (универ-университет)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лексические (сеть – Интернет, </a:t>
            </a:r>
            <a:r>
              <a:rPr lang="en-US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shop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-магазин)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Общий позитивный, дружелюбный характер (использование смайликов)</a:t>
            </a:r>
            <a: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1428736"/>
            <a:ext cx="78581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071546"/>
            <a:ext cx="8399904" cy="5381790"/>
          </a:xfrm>
        </p:spPr>
        <p:txBody>
          <a:bodyPr>
            <a:normAutofit fontScale="90000"/>
          </a:bodyPr>
          <a:lstStyle/>
          <a:p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>Краткий </a:t>
            </a:r>
            <a:r>
              <a:rPr lang="ru-RU" sz="3100" b="0" dirty="0">
                <a:solidFill>
                  <a:schemeClr val="tx1"/>
                </a:solidFill>
                <a:effectLst/>
              </a:rPr>
              <a:t>опрос для исследования</a:t>
            </a:r>
            <a:r>
              <a:rPr lang="ru-RU" sz="3100" b="0" dirty="0" smtClean="0">
                <a:solidFill>
                  <a:schemeClr val="tx1"/>
                </a:solidFill>
                <a:effectLst/>
              </a:rPr>
              <a:t>:</a:t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>1.	Учитель/ученик</a:t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>2.	Частота использования смс-сообщений: </a:t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>очень часто/по мере необходимости/редко/предпочитаю звонить</a:t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>3.	«+» смс сообщений</a:t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>4.	«-» смс сообщений</a:t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>5.	Примеры используемых в СМС сокращений:</a:t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>6.	Часто используемые </a:t>
            </a:r>
            <a:r>
              <a:rPr lang="ru-RU" sz="3100" b="0" dirty="0" err="1">
                <a:solidFill>
                  <a:schemeClr val="tx1"/>
                </a:solidFill>
                <a:effectLst/>
              </a:rPr>
              <a:t>смайлы</a:t>
            </a:r>
            <a:r>
              <a:rPr lang="ru-RU" sz="3100" b="0" dirty="0">
                <a:solidFill>
                  <a:schemeClr val="tx1"/>
                </a:solidFill>
                <a:effectLst/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92986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83958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Результаты опроса: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83236949"/>
              </p:ext>
            </p:extLst>
          </p:nvPr>
        </p:nvGraphicFramePr>
        <p:xfrm>
          <a:off x="395536" y="1628800"/>
          <a:ext cx="8352928" cy="2305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6234"/>
                <a:gridCol w="2406214"/>
                <a:gridCol w="4320480"/>
              </a:tblGrid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Всего опрошено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Ученик/учитель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Пользование СМС</a:t>
                      </a:r>
                      <a:endParaRPr lang="ru-RU" dirty="0"/>
                    </a:p>
                  </a:txBody>
                  <a:tcPr/>
                </a:tc>
              </a:tr>
              <a:tr h="1297821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Ученик-</a:t>
                      </a:r>
                      <a:r>
                        <a:rPr lang="en-US" sz="1700" dirty="0" smtClean="0"/>
                        <a:t>23</a:t>
                      </a:r>
                      <a:endParaRPr lang="ru-RU" sz="1700" dirty="0" smtClean="0"/>
                    </a:p>
                    <a:p>
                      <a:r>
                        <a:rPr lang="ru-RU" sz="1700" dirty="0" smtClean="0"/>
                        <a:t>Учитель-</a:t>
                      </a:r>
                      <a:r>
                        <a:rPr lang="en-US" sz="1700" dirty="0" smtClean="0"/>
                        <a:t>11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Очень часто –</a:t>
                      </a:r>
                      <a:r>
                        <a:rPr lang="ru-RU" baseline="0" dirty="0" smtClean="0"/>
                        <a:t> 13</a:t>
                      </a:r>
                    </a:p>
                    <a:p>
                      <a:r>
                        <a:rPr lang="ru-RU" dirty="0" smtClean="0"/>
                        <a:t>По мере необходимости - 8</a:t>
                      </a:r>
                    </a:p>
                    <a:p>
                      <a:r>
                        <a:rPr lang="ru-RU" dirty="0" smtClean="0"/>
                        <a:t>Редко – 6</a:t>
                      </a:r>
                    </a:p>
                    <a:p>
                      <a:r>
                        <a:rPr lang="ru-RU" dirty="0" smtClean="0"/>
                        <a:t>Предпочитаю звонить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- 7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43028963"/>
              </p:ext>
            </p:extLst>
          </p:nvPr>
        </p:nvGraphicFramePr>
        <p:xfrm>
          <a:off x="395536" y="404664"/>
          <a:ext cx="8462744" cy="6048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9282"/>
                <a:gridCol w="4063462"/>
              </a:tblGrid>
              <a:tr h="4682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«+» смс-сообщений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«-» смс-сообщений</a:t>
                      </a:r>
                      <a:endParaRPr lang="ru-RU" dirty="0"/>
                    </a:p>
                  </a:txBody>
                  <a:tcPr/>
                </a:tc>
              </a:tr>
              <a:tr h="558038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1.Передача большего количества информации за минимальное количество времени.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2.Секретность информации.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3.Наглядно-эмоциональное окрашивание речи.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4. Служит одновременно для передачи информации и эмоций (могут передавать интонацию устной речи.) 5.Возможность научиться лаконично и четко формулировать свои мысли. 7.Возрождение традиции переписки.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СМС-сообщений-1.Затруднение в понимании содержания.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2.Ограниченное количество символов.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3.Пренебрежение правилами грамматики и орфографии, что приводит к снижению грамотности.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Примеры сокращенных слов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24744"/>
            <a:ext cx="73448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привет, здравствуй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Оч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 очень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Ок - хорошо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ДР,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днюха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День рождения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НГ-  Новый Год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Спок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Спокойной ночи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Мб - Может быть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Сж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сижу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Спс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Спасибо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Пж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Пожалуйста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КСТ- Кстати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12. ОМГ - англ.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God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!» Боже мой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13. НЗЧ - не за что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380</TotalTime>
  <Words>318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Особенности языка СМС сообщений</vt:lpstr>
      <vt:lpstr>Слайд 2</vt:lpstr>
      <vt:lpstr> 21-й век считается веком виртуального общения, поэтому актуальность исследования обусловлена с одной стороны с возрастающей популярностью смс как способа коммуникации, с другой стороны – с понижающей грамотностью письменной речи обучающихся.  Новизна заключается в выборе самого объекта исследования и выявления новых смысловых понятий. Рабочая гипотеза: в основу исследования положено выявления языковых особенностей смс-сообщений школьников. </vt:lpstr>
      <vt:lpstr>История возникновения СМС сообщения</vt:lpstr>
      <vt:lpstr>Особенности языка СМС-сообщений: 1. Компрессия текста: - графические (щас - сейчас) - синтаксические (пишу диктант – я пишу диктант; мне на автобусе) -морфологические (еду-уезжаю) - словообразовательные (универ-университет) - лексические (сеть – Интернет, shop-магазин) 2. Общий позитивный, дружелюбный характер (использование смайликов)    </vt:lpstr>
      <vt:lpstr>  Краткий опрос для исследования:  1. Учитель/ученик 2. Частота использования смс-сообщений:  очень часто/по мере необходимости/редко/предпочитаю звонить 3. «+» смс сообщений 4. «-» смс сообщений 5. Примеры используемых в СМС сокращений: 6. Часто используемые смайлы: </vt:lpstr>
      <vt:lpstr>Результаты опроса:</vt:lpstr>
      <vt:lpstr>Слайд 8</vt:lpstr>
      <vt:lpstr>Примеры сокращенных слов</vt:lpstr>
      <vt:lpstr>Слайд 10</vt:lpstr>
      <vt:lpstr>Часто используемые смайлы:</vt:lpstr>
      <vt:lpstr>Вывод: Широкое распространение СМС общения продиктовано стремительностью течения современной жизни. СМС-сообщения нужны для быстрой передачи информации, общения, сохранении тайны переписки, возможности отправки сообщения в ситуациях, когда телефонный разговор невозможен. В то же время отрицательным моментом является пренебрежение правилами грамматики и орфографии, что приводит к тотальному снижению грамотности человека.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языка СМС сообщений</dc:title>
  <dc:creator>БУХГАЛТЕР</dc:creator>
  <cp:lastModifiedBy>SamLab.ws</cp:lastModifiedBy>
  <cp:revision>52</cp:revision>
  <dcterms:created xsi:type="dcterms:W3CDTF">2018-11-27T08:30:55Z</dcterms:created>
  <dcterms:modified xsi:type="dcterms:W3CDTF">2018-11-30T13:59:32Z</dcterms:modified>
</cp:coreProperties>
</file>