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86" r:id="rId3"/>
    <p:sldId id="285" r:id="rId4"/>
    <p:sldId id="293" r:id="rId5"/>
    <p:sldId id="287" r:id="rId6"/>
    <p:sldId id="290" r:id="rId7"/>
    <p:sldId id="288" r:id="rId8"/>
    <p:sldId id="289" r:id="rId9"/>
    <p:sldId id="2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A8"/>
    <a:srgbClr val="1A46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3611B4-533C-4D7B-8D44-5FCC8821DBA9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B94830-58BE-419A-9DFD-81100EA14B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9694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«План работы </a:t>
            </a:r>
            <a:r>
              <a:rPr lang="ru-RU" sz="3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2017-2018 учебный год кафедры </a:t>
            </a:r>
            <a:r>
              <a:rPr lang="ru-RU" sz="3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учителей начальных классов </a:t>
            </a:r>
          </a:p>
          <a:p>
            <a:pPr algn="ctr"/>
            <a:r>
              <a:rPr lang="ru-RU" sz="36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БОУ г.Омска «Гимназия № 9»</a:t>
            </a: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548680"/>
            <a:ext cx="7344816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1700808"/>
            <a:ext cx="388843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«Использование инновационных технологий в обучении, способствующих индивидуально – личностному прогрессу учащихся»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3568" y="1196752"/>
            <a:ext cx="3602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Методическая тема</a:t>
            </a:r>
            <a:endParaRPr lang="ru-RU" sz="2400" dirty="0"/>
          </a:p>
        </p:txBody>
      </p:sp>
      <p:pic>
        <p:nvPicPr>
          <p:cNvPr id="10" name="Picture 2" descr="https://content.schools.by/rctdim.lida/library/business_woman_presen_wapday-com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44896" y="764704"/>
            <a:ext cx="3067464" cy="4378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187624" y="1268760"/>
            <a:ext cx="66957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bg2"/>
              </a:buClr>
              <a:buSzPct val="70000"/>
            </a:pPr>
            <a:r>
              <a:rPr lang="ru-RU" sz="20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решаемые кафедрой </a:t>
            </a:r>
          </a:p>
          <a:p>
            <a:pPr algn="ctr">
              <a:buClr>
                <a:schemeClr val="bg2"/>
              </a:buClr>
              <a:buSzPct val="70000"/>
            </a:pPr>
            <a:r>
              <a:rPr lang="ru-RU" sz="20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 2017 – 2018 учебном году</a:t>
            </a:r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971600" y="1988840"/>
            <a:ext cx="734481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Внедрение новых образовательных технологий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уроках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Работа с одаренными детьми в урочное и внеурочное время с целью развития их интеллектуальных и творческих способностей;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Работа со слабоуспевающими учениками;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Оснащение учебных кабинетов методическим материалом.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75656" y="1052736"/>
            <a:ext cx="640871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Clr>
                <a:schemeClr val="bg2"/>
              </a:buClr>
              <a:buSzPct val="70000"/>
            </a:pPr>
            <a:r>
              <a:rPr lang="ru-RU" sz="24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Планирование работы кафедры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716016" y="3496364"/>
            <a:ext cx="36724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3280340"/>
            <a:ext cx="36724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1628800"/>
            <a:ext cx="7560840" cy="3693319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 hangingPunct="0"/>
            <a:r>
              <a:rPr lang="ru-RU" dirty="0" smtClean="0"/>
              <a:t>1.Планирование работы кафедры на 2017-2018 учебный год.</a:t>
            </a:r>
          </a:p>
          <a:p>
            <a:pPr fontAlgn="base" hangingPunct="0"/>
            <a:r>
              <a:rPr lang="ru-RU" dirty="0" smtClean="0"/>
              <a:t>2.Планирование инновационной деятельности на 2017-2018 учебный год.</a:t>
            </a:r>
          </a:p>
          <a:p>
            <a:pPr fontAlgn="base" hangingPunct="0"/>
            <a:r>
              <a:rPr lang="ru-RU" dirty="0" smtClean="0"/>
              <a:t>3. Анализ соответствия рабочих программ по предметам на 2017-2018 учебный год программно-методическому обеспечению УП, образовательным стандартам, ФГОС НОО .</a:t>
            </a:r>
          </a:p>
          <a:p>
            <a:pPr fontAlgn="base" hangingPunct="0"/>
            <a:r>
              <a:rPr lang="ru-RU" dirty="0" smtClean="0"/>
              <a:t>4.Экспертиза программ внеурочной занятости обучающихся в рамках ФГОС НОО, программ дополнительного образования обучающихся.</a:t>
            </a:r>
          </a:p>
          <a:p>
            <a:pPr fontAlgn="base" hangingPunct="0"/>
            <a:r>
              <a:rPr lang="ru-RU" dirty="0" smtClean="0"/>
              <a:t>5.Представление планов повышения квалификации и представления опыта работы педагогов.</a:t>
            </a:r>
          </a:p>
          <a:p>
            <a:pPr fontAlgn="base" hangingPunct="0"/>
            <a:r>
              <a:rPr lang="ru-RU" dirty="0" smtClean="0"/>
              <a:t>6.Обеспеченность ПМО 2017-2018 учебный год  в соответствии с УП</a:t>
            </a:r>
          </a:p>
          <a:p>
            <a:pPr fontAlgn="base" hangingPunct="0"/>
            <a:r>
              <a:rPr lang="ru-RU" dirty="0" smtClean="0"/>
              <a:t>7. Анализ программы, положения и плана ВСОКО.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1124744"/>
            <a:ext cx="5578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Направления работы кафедры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628800"/>
            <a:ext cx="7056784" cy="3785652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Внедрение требований ФГОС в практику: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нормативных, научных и методических источников;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детализация рекомендаций с целью облегчить их внедрение в реальную практику;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эффективности применения рекомендаций, разработанных на основе научных исследований.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и обобщение педагогического опыта в решении проблем введения ФГОС: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практики решения педагогических задач; 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педагогических средств, обеспечивающих наилучший педагогический результат;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27584" y="1124744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        Формы работы  кафедры</a:t>
            </a:r>
          </a:p>
          <a:p>
            <a:pPr algn="ctr"/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Индивидуальные              Групповые</a:t>
            </a:r>
          </a:p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708920"/>
            <a:ext cx="3384376" cy="1815882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мастерские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консультации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Мастер-классы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семинарах 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вебинарах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работе творческих групп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564904"/>
            <a:ext cx="3384376" cy="2062103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 консультации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Наставничество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Самообразование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над методической темой 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опыта</a:t>
            </a:r>
          </a:p>
          <a:p>
            <a:pPr marL="263525" indent="-263525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Обобщение опыта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1124744"/>
            <a:ext cx="5274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Формы работы с родителями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772816"/>
            <a:ext cx="7056784" cy="3477875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учеников, классов.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Совместные общественно полезные акции (Дети вместо цветов 01.09.2017)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Презентации семей.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Презентации к родительским собраниям итогов творческой и интеллектуальной деятельности учащихся.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Дни творчества детей и родителей.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Консультирование родителей (учитель, психолог и т.д.).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Тренинги для родителей.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«Родительский комитет по защите прав и интересов ребенка».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95736" y="1124744"/>
            <a:ext cx="42803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 День открытых дверей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132856"/>
            <a:ext cx="3312368" cy="2308324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Представление деятельности учителей (открытые уроки и внеурочная занятость), классных руководителей.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mbounosh43.ru/wp-content/uploads/2016/12/foto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988840"/>
            <a:ext cx="3744416" cy="2967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rt-saloon.ru/big/item_38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5725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 descr="http://edunakhodka.narod.ru/fgo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5445224"/>
            <a:ext cx="2428875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195736" y="1124744"/>
            <a:ext cx="53799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 Декада кафедры </a:t>
            </a:r>
          </a:p>
          <a:p>
            <a:pPr algn="ctr"/>
            <a:r>
              <a:rPr lang="ru-RU" sz="2400" b="1" i="1" dirty="0" smtClean="0">
                <a:solidFill>
                  <a:srgbClr val="0060A8"/>
                </a:solidFill>
                <a:latin typeface="Arial Black" pitchFamily="34" charset="0"/>
              </a:rPr>
              <a:t>учителей начальных классов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2636912"/>
            <a:ext cx="3312368" cy="1569660"/>
          </a:xfrm>
          <a:prstGeom prst="rect">
            <a:avLst/>
          </a:prstGeom>
          <a:ln>
            <a:solidFill>
              <a:srgbClr val="0060A8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«Любовь к родной стране начинается  с любви к природе!»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s://im0-tub-ru.yandex.net/i?id=94597fd32128b8e342598c5473b54166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2132856"/>
            <a:ext cx="3753144" cy="26642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27584" y="5445224"/>
            <a:ext cx="1268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409</TotalTime>
  <Words>379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«Управление введением ФГОС начальной  и основной школы»                                                                                                                              24.10.2012</dc:title>
  <dc:creator>Admin</dc:creator>
  <cp:lastModifiedBy>Таня</cp:lastModifiedBy>
  <cp:revision>51</cp:revision>
  <dcterms:created xsi:type="dcterms:W3CDTF">2012-10-21T13:10:07Z</dcterms:created>
  <dcterms:modified xsi:type="dcterms:W3CDTF">2019-04-22T18:15:06Z</dcterms:modified>
</cp:coreProperties>
</file>