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1" r:id="rId3"/>
    <p:sldId id="257" r:id="rId4"/>
    <p:sldId id="259" r:id="rId5"/>
    <p:sldId id="263" r:id="rId6"/>
    <p:sldId id="266" r:id="rId7"/>
    <p:sldId id="267" r:id="rId8"/>
    <p:sldId id="268" r:id="rId9"/>
    <p:sldId id="258" r:id="rId10"/>
    <p:sldId id="260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Rg st="1" end="1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AC597E-042D-4DB2-8902-9DB3DA8CAFAF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4D62E9E-77F0-451A-A6F5-B321E5492C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92896"/>
            <a:ext cx="8305800" cy="92203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Праздник поэзии</a:t>
            </a:r>
            <a:endParaRPr lang="ru-RU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39552" y="4365104"/>
            <a:ext cx="8229600" cy="115212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Segoe Script" pitchFamily="34" charset="0"/>
                <a:ea typeface="+mj-ea"/>
                <a:cs typeface="+mj-cs"/>
              </a:rPr>
              <a:t>Русская поэзия 20-го</a:t>
            </a:r>
            <a:r>
              <a:rPr kumimoji="0" lang="ru-RU" sz="4800" b="0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Segoe Script" pitchFamily="34" charset="0"/>
                <a:ea typeface="+mj-ea"/>
                <a:cs typeface="+mj-cs"/>
              </a:rPr>
              <a:t> века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spc="-10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Segoe Script" pitchFamily="34" charset="0"/>
                <a:ea typeface="+mj-ea"/>
                <a:cs typeface="+mj-cs"/>
              </a:rPr>
              <a:t>Выполнила</a:t>
            </a:r>
            <a:r>
              <a:rPr lang="ru-RU" sz="1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Segoe Script" pitchFamily="34" charset="0"/>
                <a:ea typeface="+mj-ea"/>
                <a:cs typeface="+mj-cs"/>
              </a:rPr>
              <a:t> ученица  3-б класса  МБОУ СОШ №15 Куратова Виктория.</a:t>
            </a:r>
            <a:endParaRPr kumimoji="0" lang="ru-RU" sz="1600" b="0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Segoe Script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Segoe Script" pitchFamily="34" charset="0"/>
                <a:ea typeface="+mj-ea"/>
                <a:cs typeface="+mj-cs"/>
              </a:rPr>
              <a:t> </a:t>
            </a:r>
            <a:endParaRPr kumimoji="0" lang="ru-RU" sz="48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lol54.ru/uploads/posts/2010-01/1263989858_082802c3064d7012ed14483d8da33e0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H="1">
            <a:off x="5004048" y="620688"/>
            <a:ext cx="4032448" cy="5763344"/>
          </a:xfrm>
        </p:spPr>
        <p:txBody>
          <a:bodyPr>
            <a:noAutofit/>
          </a:bodyPr>
          <a:lstStyle/>
          <a:p>
            <a:r>
              <a:rPr lang="ru-RU" sz="1500" dirty="0" smtClean="0">
                <a:solidFill>
                  <a:srgbClr val="7030A0"/>
                </a:solidFill>
              </a:rPr>
              <a:t/>
            </a:r>
            <a:br>
              <a:rPr lang="ru-RU" sz="1500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Вот уж осень улетела,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И </a:t>
            </a:r>
            <a:r>
              <a:rPr lang="ru-RU" sz="1800" b="1" dirty="0" err="1" smtClean="0">
                <a:solidFill>
                  <a:schemeClr val="bg1"/>
                </a:solidFill>
                <a:latin typeface="+mj-lt"/>
              </a:rPr>
              <a:t>примчалася</a:t>
            </a: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 зима.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Как на крыльях, прилетела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Невидимо вдруг она.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Вот морозы затрещали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И сковали все пруды.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И мальчишки закричали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Ей "спасибо" за труды.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Вот </a:t>
            </a:r>
            <a:r>
              <a:rPr lang="ru-RU" sz="1800" b="1" dirty="0" err="1" smtClean="0">
                <a:solidFill>
                  <a:schemeClr val="bg1"/>
                </a:solidFill>
                <a:latin typeface="+mj-lt"/>
              </a:rPr>
              <a:t>появилися</a:t>
            </a: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 узоры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На стёклах дивной красоты.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Все устремили свои взоры,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Глядя на это. С высоты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Снег падает, мелькает, вьется,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Ложится белой пеленой.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Вот солнце в облаках мигает,</a:t>
            </a:r>
            <a:br>
              <a:rPr lang="ru-RU" sz="1800" b="1" dirty="0" smtClean="0">
                <a:solidFill>
                  <a:schemeClr val="bg1"/>
                </a:solidFill>
                <a:latin typeface="+mj-lt"/>
              </a:rPr>
            </a:br>
            <a:r>
              <a:rPr lang="ru-RU" sz="1800" b="1" dirty="0" smtClean="0">
                <a:solidFill>
                  <a:schemeClr val="bg1"/>
                </a:solidFill>
                <a:latin typeface="+mj-lt"/>
              </a:rPr>
              <a:t>И иней на снегу сверкает.</a:t>
            </a:r>
            <a:r>
              <a:rPr lang="ru-RU" sz="1500" dirty="0" smtClean="0">
                <a:solidFill>
                  <a:srgbClr val="FFC000"/>
                </a:solidFill>
              </a:rPr>
              <a:t/>
            </a:r>
            <a:br>
              <a:rPr lang="ru-RU" sz="1500" dirty="0" smtClean="0">
                <a:solidFill>
                  <a:srgbClr val="FFC000"/>
                </a:solidFill>
              </a:rPr>
            </a:br>
            <a:r>
              <a:rPr lang="ru-RU" sz="1500" dirty="0" smtClean="0">
                <a:solidFill>
                  <a:srgbClr val="FFC000"/>
                </a:solidFill>
              </a:rPr>
              <a:t/>
            </a:r>
            <a:br>
              <a:rPr lang="ru-RU" sz="1500" dirty="0" smtClean="0">
                <a:solidFill>
                  <a:srgbClr val="FFC000"/>
                </a:solidFill>
              </a:rPr>
            </a:br>
            <a:endParaRPr lang="ru-RU" sz="15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Nympha\Desktop\c3c02dcc43a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508104" y="980728"/>
            <a:ext cx="3528392" cy="28803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   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Весна, весна,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Журчат ручьи,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 солнце ярко светит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Цветёт сирень,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Поют скворцы,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 радуются дети!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24128" y="0"/>
            <a:ext cx="3419872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Segoe Script" pitchFamily="34" charset="0"/>
              </a:rPr>
              <a:t>           Моё     Стихотворение</a:t>
            </a:r>
            <a:endParaRPr lang="ru-RU" sz="2800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635896" y="5849888"/>
            <a:ext cx="3419872" cy="100811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Segoe Script" pitchFamily="34" charset="0"/>
                <a:ea typeface="+mj-ea"/>
                <a:cs typeface="+mj-cs"/>
              </a:rPr>
              <a:t>Спасибо за внимание</a:t>
            </a:r>
            <a:endParaRPr kumimoji="0" lang="ru-RU" sz="28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836713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 закончить своё выступление я хочу своим стихотворением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Поэзия – это душа, чувства, красота во всем: мыслей и описаний. Она помогает развить свой кругозор душу, чувства, которые переполняют человека. А с помощью поэзии человек раскрывает свою  душу  для прочтения другим. Поэзия есть зарубежная  и представлена такими яркими поэтами как: </a:t>
            </a:r>
            <a:r>
              <a:rPr lang="ru-RU" dirty="0" smtClean="0"/>
              <a:t>И.Гёте</a:t>
            </a:r>
            <a:r>
              <a:rPr lang="ru-RU" dirty="0" smtClean="0"/>
              <a:t>, Д.Г. Байрон </a:t>
            </a:r>
            <a:r>
              <a:rPr lang="ru-RU" dirty="0" smtClean="0"/>
              <a:t>(и </a:t>
            </a:r>
            <a:r>
              <a:rPr lang="ru-RU" dirty="0" smtClean="0"/>
              <a:t>другие….),   русская (А.Блок, С.Есенин, К.Д. Бальмонт, В.Я. Брюсов, А.А.Ахматова, Б.Л. Пастернак  и другие….) Мне ближе и роднее русская поэзия XIX – XX веков, я очень люблю стихи о </a:t>
            </a:r>
            <a:r>
              <a:rPr lang="ru-RU" dirty="0" smtClean="0"/>
              <a:t>природе и </a:t>
            </a:r>
            <a:r>
              <a:rPr lang="ru-RU" dirty="0" smtClean="0"/>
              <a:t>хочу поделиться ими с вами.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dirty="0" smtClean="0"/>
              <a:t>      </a:t>
            </a:r>
            <a:endParaRPr lang="ru-RU" dirty="0">
              <a:solidFill>
                <a:srgbClr val="FF00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1340768"/>
            <a:ext cx="6480720" cy="6789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Анна Ахматова</a:t>
            </a:r>
            <a:endParaRPr lang="ru-RU" dirty="0">
              <a:solidFill>
                <a:srgbClr val="FF0000"/>
              </a:solidFill>
              <a:latin typeface="Segoe Script" pitchFamily="34" charset="0"/>
            </a:endParaRPr>
          </a:p>
        </p:txBody>
      </p:sp>
      <p:pic>
        <p:nvPicPr>
          <p:cNvPr id="1028" name="Picture 4" descr="http://stat17.privet.ru/lr/0a0a2420ba0cc770fb70b6b67af589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3240360" cy="41225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332656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dirty="0" smtClean="0"/>
              <a:t>Первое стихотворение, с которым я хочу познакомить вас – стихотворение одной из самых известных русских </a:t>
            </a:r>
            <a:r>
              <a:rPr lang="ru-RU" dirty="0" smtClean="0"/>
              <a:t>поэтесс</a:t>
            </a:r>
            <a:r>
              <a:rPr lang="en-US" dirty="0" smtClean="0"/>
              <a:t> </a:t>
            </a:r>
            <a:r>
              <a:rPr lang="en-US" dirty="0" smtClean="0"/>
              <a:t>XX </a:t>
            </a:r>
            <a:r>
              <a:rPr lang="ru-RU" dirty="0" smtClean="0"/>
              <a:t>века Анны </a:t>
            </a:r>
            <a:r>
              <a:rPr lang="ru-RU" dirty="0" smtClean="0"/>
              <a:t>Ахматовой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060848"/>
            <a:ext cx="3658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 smtClean="0">
                <a:latin typeface="+mn-lt"/>
              </a:rPr>
              <a:t>[</a:t>
            </a:r>
            <a:r>
              <a:rPr lang="ru-RU" u="sng" dirty="0" smtClean="0"/>
              <a:t>23 июня</a:t>
            </a:r>
            <a:r>
              <a:rPr lang="ru-RU" dirty="0" smtClean="0"/>
              <a:t> </a:t>
            </a:r>
            <a:r>
              <a:rPr lang="ru-RU" u="sng" dirty="0" smtClean="0"/>
              <a:t>1889</a:t>
            </a:r>
            <a:r>
              <a:rPr lang="ru-RU" dirty="0" smtClean="0"/>
              <a:t>г.  — </a:t>
            </a:r>
            <a:r>
              <a:rPr lang="ru-RU" u="sng" dirty="0" smtClean="0"/>
              <a:t>5 марта</a:t>
            </a:r>
            <a:r>
              <a:rPr lang="ru-RU" dirty="0" smtClean="0"/>
              <a:t> </a:t>
            </a:r>
            <a:r>
              <a:rPr lang="ru-RU" u="sng" dirty="0" smtClean="0"/>
              <a:t>1966г.</a:t>
            </a:r>
            <a:r>
              <a:rPr lang="ru-RU" b="1" i="1" u="sng" dirty="0" smtClean="0">
                <a:latin typeface="+mn-lt"/>
              </a:rPr>
              <a:t>]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4941168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стихотворение написано в 1915 году. Читая его, душу переполняет ожидание чего-то нового не изведанного.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ympha\Desktop\0c0ab121072fe1dc26ba7ce67429849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16632"/>
            <a:ext cx="4536504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Перед весной бывают дни такие: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Под плотным снегом отдыхает луг,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Шумят деревья весело-сухие,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И теплый ветер нежен и упруг.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И лёгкости своей дивится тело,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И дома своего не узнаешь,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И песню ту, что прежде надоела,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Как новую, с волнением поёшь.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2265040"/>
          </a:xfrm>
        </p:spPr>
        <p:txBody>
          <a:bodyPr/>
          <a:lstStyle/>
          <a:p>
            <a:pPr marL="0" indent="355600">
              <a:buNone/>
            </a:pPr>
            <a:r>
              <a:rPr lang="ru-RU" dirty="0" smtClean="0"/>
              <a:t>Мы познакомились с Весной, а теперь я хочу вас познакомить с еще одним стихотворением великого русского поэта, который очень любил, говорил и рассказывал о  красоте России  в каждом из своих стихотворений – это Александр Блок.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23528" y="2852936"/>
            <a:ext cx="5328592" cy="86409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Segoe Script" pitchFamily="34" charset="0"/>
              </a:rPr>
              <a:t>Александр Блок</a:t>
            </a:r>
            <a:endParaRPr lang="ru-RU" b="1" i="1" u="sng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789040"/>
            <a:ext cx="3673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 smtClean="0">
                <a:latin typeface="+mn-lt"/>
              </a:rPr>
              <a:t>[16 ноября 1880 - 7 августа 1921]</a:t>
            </a:r>
            <a:endParaRPr lang="ru-RU" dirty="0"/>
          </a:p>
        </p:txBody>
      </p:sp>
      <p:pic>
        <p:nvPicPr>
          <p:cNvPr id="25602" name="Picture 2" descr="http://moole.ru/uploads/posts/2011-11/thumbs/1322413768_fcb5c4b2821847ab84b446f8ae8.jpg"/>
          <p:cNvPicPr>
            <a:picLocks noChangeAspect="1" noChangeArrowheads="1"/>
          </p:cNvPicPr>
          <p:nvPr/>
        </p:nvPicPr>
        <p:blipFill>
          <a:blip r:embed="rId2" cstate="print"/>
          <a:srcRect l="51212" t="1578" r="1234" b="16352"/>
          <a:stretch>
            <a:fillRect/>
          </a:stretch>
        </p:blipFill>
        <p:spPr bwMode="auto">
          <a:xfrm flipH="1">
            <a:off x="5868144" y="2636912"/>
            <a:ext cx="2808312" cy="37444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5157192"/>
            <a:ext cx="540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000" dirty="0" smtClean="0"/>
              <a:t>Мне очень нравится стихотворение «Летний Вечер», написанное им в 1898 году . В этом стихотворении он воспевает  вид летнего, августовского заката в поле. 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Nympha\Desktop\artleo.com-56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476672"/>
            <a:ext cx="52565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Последние лучи заката</a:t>
            </a:r>
            <a:br>
              <a:rPr lang="ru-RU" sz="2600" dirty="0" smtClean="0"/>
            </a:br>
            <a:r>
              <a:rPr lang="ru-RU" sz="2600" dirty="0" smtClean="0"/>
              <a:t>Лежат на поле сжатой ржи.</a:t>
            </a:r>
            <a:br>
              <a:rPr lang="ru-RU" sz="2600" dirty="0" smtClean="0"/>
            </a:br>
            <a:r>
              <a:rPr lang="ru-RU" sz="2600" dirty="0" smtClean="0"/>
              <a:t>Дремотой розовой объята</a:t>
            </a:r>
            <a:br>
              <a:rPr lang="ru-RU" sz="2600" dirty="0" smtClean="0"/>
            </a:br>
            <a:r>
              <a:rPr lang="ru-RU" sz="2600" dirty="0" smtClean="0"/>
              <a:t>Трава некошеной межи.</a:t>
            </a:r>
            <a:br>
              <a:rPr lang="ru-RU" sz="2600" dirty="0" smtClean="0"/>
            </a:br>
            <a:r>
              <a:rPr lang="ru-RU" sz="2600" dirty="0" smtClean="0"/>
              <a:t>Ни ветерка, ни крика птицы,</a:t>
            </a:r>
            <a:br>
              <a:rPr lang="ru-RU" sz="2600" dirty="0" smtClean="0"/>
            </a:br>
            <a:r>
              <a:rPr lang="ru-RU" sz="2600" dirty="0" smtClean="0"/>
              <a:t>Над рощей красный диск луны,</a:t>
            </a:r>
            <a:br>
              <a:rPr lang="ru-RU" sz="2600" dirty="0" smtClean="0"/>
            </a:br>
            <a:r>
              <a:rPr lang="ru-RU" sz="2600" dirty="0" smtClean="0"/>
              <a:t>И замирает песня жницы</a:t>
            </a:r>
            <a:br>
              <a:rPr lang="ru-RU" sz="2600" dirty="0" smtClean="0"/>
            </a:br>
            <a:r>
              <a:rPr lang="ru-RU" sz="2600" dirty="0" smtClean="0"/>
              <a:t>Среди вечерней тишины.</a:t>
            </a:r>
            <a:br>
              <a:rPr lang="ru-RU" sz="2600" dirty="0" smtClean="0"/>
            </a:br>
            <a:r>
              <a:rPr lang="ru-RU" sz="2600" dirty="0" smtClean="0"/>
              <a:t>Спят луга, спят леса,</a:t>
            </a:r>
            <a:br>
              <a:rPr lang="ru-RU" sz="2600" dirty="0" smtClean="0"/>
            </a:br>
            <a:r>
              <a:rPr lang="ru-RU" sz="2600" dirty="0" smtClean="0"/>
              <a:t>Пала свежая роса.</a:t>
            </a:r>
            <a:br>
              <a:rPr lang="ru-RU" sz="2600" dirty="0" smtClean="0"/>
            </a:br>
            <a:r>
              <a:rPr lang="ru-RU" sz="2600" dirty="0" smtClean="0"/>
              <a:t>В небе звездочки горят,</a:t>
            </a:r>
            <a:br>
              <a:rPr lang="ru-RU" sz="2600" dirty="0" smtClean="0"/>
            </a:br>
            <a:r>
              <a:rPr lang="ru-RU" sz="2600" dirty="0" smtClean="0"/>
              <a:t>В речке струйки говорят,</a:t>
            </a:r>
            <a:br>
              <a:rPr lang="ru-RU" sz="2600" dirty="0" smtClean="0"/>
            </a:br>
            <a:r>
              <a:rPr lang="ru-RU" sz="2600" dirty="0" smtClean="0"/>
              <a:t>К нам в окно луна глядит,</a:t>
            </a:r>
            <a:br>
              <a:rPr lang="ru-RU" sz="2600" dirty="0" smtClean="0"/>
            </a:br>
            <a:r>
              <a:rPr lang="ru-RU" sz="2600" dirty="0" smtClean="0"/>
              <a:t>Малым деткам спать велит.</a:t>
            </a:r>
            <a:endParaRPr lang="ru-RU" sz="2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404664"/>
            <a:ext cx="8820472" cy="1296144"/>
          </a:xfrm>
        </p:spPr>
        <p:txBody>
          <a:bodyPr/>
          <a:lstStyle/>
          <a:p>
            <a:pPr marL="0" indent="355600">
              <a:buNone/>
            </a:pPr>
            <a:r>
              <a:rPr lang="ru-RU" sz="2400" dirty="0" smtClean="0"/>
              <a:t>А с золотой осенью хочу </a:t>
            </a:r>
            <a:r>
              <a:rPr lang="ru-RU" sz="2400" dirty="0" smtClean="0"/>
              <a:t>вас </a:t>
            </a:r>
            <a:r>
              <a:rPr lang="ru-RU" sz="2400" dirty="0" smtClean="0"/>
              <a:t>познакомить в стихотворении  такого известного поэта, как </a:t>
            </a:r>
            <a:r>
              <a:rPr lang="ru-RU" sz="2400" dirty="0" smtClean="0"/>
              <a:t>Пастернак </a:t>
            </a:r>
            <a:r>
              <a:rPr lang="ru-RU" sz="2400" dirty="0" smtClean="0"/>
              <a:t>Б.Л., который  жил создавал и творил в  XX веке.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507288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rgbClr val="FF0000"/>
                </a:solidFill>
                <a:latin typeface="Segoe Script" pitchFamily="34" charset="0"/>
              </a:rPr>
              <a:t>Пастернак Борис Леонидович</a:t>
            </a:r>
            <a:r>
              <a:rPr lang="ru-RU" sz="4400" b="1" dirty="0" smtClean="0"/>
              <a:t>                       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47251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Стихотворение, которое он написал в 1956г. заставляет влюбиться в красоту золота и багрянца русской осени.</a:t>
            </a:r>
            <a:endParaRPr lang="ru-RU" dirty="0"/>
          </a:p>
        </p:txBody>
      </p:sp>
      <p:pic>
        <p:nvPicPr>
          <p:cNvPr id="24578" name="Picture 2" descr="http://img1.liveinternet.ru/images/attach/b/4/102/999/102999461_large_Boris_Leonidovich_Pastern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3643021" cy="422379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99992" y="2636912"/>
            <a:ext cx="3859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/>
              <a:t>[10 февраля 1890г. - 30 мая 1960г.]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Nympha\Desktop\919879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1052736"/>
            <a:ext cx="51845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Осень. Сказочный чертог, </a:t>
            </a:r>
          </a:p>
          <a:p>
            <a:r>
              <a:rPr lang="ru-RU" sz="2600" dirty="0" smtClean="0"/>
              <a:t>Всем открытый для обзора. </a:t>
            </a:r>
          </a:p>
          <a:p>
            <a:r>
              <a:rPr lang="ru-RU" sz="2600" dirty="0" smtClean="0"/>
              <a:t>Просеки лесных дорог, </a:t>
            </a:r>
          </a:p>
          <a:p>
            <a:r>
              <a:rPr lang="ru-RU" sz="2600" dirty="0" smtClean="0"/>
              <a:t>Заглядевшихся в озера.</a:t>
            </a:r>
          </a:p>
          <a:p>
            <a:r>
              <a:rPr lang="ru-RU" sz="2600" dirty="0" smtClean="0"/>
              <a:t> Как на выставке картин: </a:t>
            </a:r>
          </a:p>
          <a:p>
            <a:r>
              <a:rPr lang="ru-RU" sz="2600" dirty="0" smtClean="0"/>
              <a:t>Залы, залы, залы, залы </a:t>
            </a:r>
          </a:p>
          <a:p>
            <a:r>
              <a:rPr lang="ru-RU" sz="2600" dirty="0" smtClean="0"/>
              <a:t>Вязов, ясеней, осин </a:t>
            </a:r>
          </a:p>
          <a:p>
            <a:r>
              <a:rPr lang="ru-RU" sz="2600" dirty="0" smtClean="0"/>
              <a:t>В позолоте небывалой. </a:t>
            </a:r>
          </a:p>
          <a:p>
            <a:r>
              <a:rPr lang="ru-RU" sz="2600" dirty="0" smtClean="0"/>
              <a:t>Липы обруч золотой — </a:t>
            </a:r>
          </a:p>
          <a:p>
            <a:r>
              <a:rPr lang="ru-RU" sz="2600" dirty="0" smtClean="0"/>
              <a:t>Как венец на новобрачной. </a:t>
            </a:r>
          </a:p>
          <a:p>
            <a:r>
              <a:rPr lang="ru-RU" sz="2600" dirty="0" smtClean="0"/>
              <a:t>Лик березы — под фатой </a:t>
            </a:r>
          </a:p>
          <a:p>
            <a:r>
              <a:rPr lang="ru-RU" sz="2600" dirty="0" smtClean="0"/>
              <a:t>Подвенечной и прозрачной…..</a:t>
            </a:r>
            <a:endParaRPr lang="ru-RU" sz="2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420888"/>
            <a:ext cx="4536504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 Сергей Есенин</a:t>
            </a:r>
            <a:endParaRPr lang="ru-RU" dirty="0">
              <a:solidFill>
                <a:srgbClr val="FF0000"/>
              </a:solidFill>
              <a:latin typeface="Segoe Script" pitchFamily="34" charset="0"/>
            </a:endParaRPr>
          </a:p>
        </p:txBody>
      </p:sp>
      <p:pic>
        <p:nvPicPr>
          <p:cNvPr id="3076" name="Picture 4" descr="http://www.lib.kherson.ua/files/lib/Image/news/news-21-10-1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6286" y="2204864"/>
            <a:ext cx="3242303" cy="41656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3284984"/>
            <a:ext cx="4676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dirty="0"/>
              <a:t>[</a:t>
            </a:r>
            <a:r>
              <a:rPr lang="ru-RU" b="1" i="1" u="sng" dirty="0"/>
              <a:t>21 сентября 1895г.  — 28 декабря 1925 г.</a:t>
            </a:r>
            <a:r>
              <a:rPr lang="en-US" b="1" i="1" u="sng" dirty="0"/>
              <a:t>]</a:t>
            </a:r>
            <a:endParaRPr lang="ru-RU" b="1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620688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Поговорив о осени, я забыла рассказать о Зиме, пушистой белой красавице, которая приходит к нам каждый год и покрывает своим покрывалом все вокруг . Есть красивое стихотворение у </a:t>
            </a:r>
            <a:r>
              <a:rPr lang="ru-RU" sz="2400" dirty="0" smtClean="0"/>
              <a:t>великого </a:t>
            </a:r>
            <a:r>
              <a:rPr lang="ru-RU" sz="2400" dirty="0" smtClean="0"/>
              <a:t>поэта –Сергея Есенина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653136"/>
            <a:ext cx="5040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Прочитав это стихотворение написанное в </a:t>
            </a:r>
            <a:r>
              <a:rPr lang="en-US" dirty="0" smtClean="0"/>
              <a:t>1911-1912</a:t>
            </a:r>
            <a:r>
              <a:rPr lang="ru-RU" dirty="0" smtClean="0"/>
              <a:t> году, возникает чувство чего-то белого, чистого, неизведанного, искрящегося…..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667</TotalTime>
  <Words>497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Праздник поэзии</vt:lpstr>
      <vt:lpstr>        </vt:lpstr>
      <vt:lpstr>            Анна Ахматова</vt:lpstr>
      <vt:lpstr>Слайд 4</vt:lpstr>
      <vt:lpstr>Александр Блок</vt:lpstr>
      <vt:lpstr>Слайд 6</vt:lpstr>
      <vt:lpstr>         Пастернак Борис Леонидович                       </vt:lpstr>
      <vt:lpstr>Слайд 8</vt:lpstr>
      <vt:lpstr> Сергей Есенин</vt:lpstr>
      <vt:lpstr>Слайд 10</vt:lpstr>
      <vt:lpstr>           Моё     Стихотворение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поэзии</dc:title>
  <dc:creator>Nympha</dc:creator>
  <cp:lastModifiedBy>Горшкова Е.В.</cp:lastModifiedBy>
  <cp:revision>73</cp:revision>
  <dcterms:created xsi:type="dcterms:W3CDTF">2014-04-16T09:01:48Z</dcterms:created>
  <dcterms:modified xsi:type="dcterms:W3CDTF">2019-04-22T08:01:47Z</dcterms:modified>
</cp:coreProperties>
</file>