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6" r:id="rId3"/>
    <p:sldId id="266" r:id="rId4"/>
    <p:sldId id="271" r:id="rId5"/>
    <p:sldId id="310" r:id="rId6"/>
    <p:sldId id="275" r:id="rId7"/>
    <p:sldId id="270" r:id="rId8"/>
    <p:sldId id="277" r:id="rId9"/>
    <p:sldId id="314" r:id="rId10"/>
    <p:sldId id="281" r:id="rId11"/>
    <p:sldId id="279" r:id="rId12"/>
    <p:sldId id="283" r:id="rId13"/>
    <p:sldId id="285" r:id="rId14"/>
    <p:sldId id="287" r:id="rId15"/>
    <p:sldId id="299" r:id="rId16"/>
    <p:sldId id="289" r:id="rId17"/>
    <p:sldId id="291" r:id="rId18"/>
    <p:sldId id="293" r:id="rId19"/>
    <p:sldId id="295" r:id="rId20"/>
    <p:sldId id="297" r:id="rId21"/>
    <p:sldId id="318" r:id="rId22"/>
    <p:sldId id="300" r:id="rId23"/>
    <p:sldId id="302" r:id="rId24"/>
    <p:sldId id="304" r:id="rId25"/>
    <p:sldId id="306" r:id="rId26"/>
    <p:sldId id="30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1EB2"/>
    <a:srgbClr val="007E39"/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98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&#1082;&#1072;&#1088;&#1090;&#1080;&#1085;&#1082;&#1080;%20&#1074;&#1085;&#1080;&#1084;&#1072;&#1085;&#1080;&#1077;!%20&#1086;&#1087;&#1072;&#1089;&#1085;&#1086;!%20&#1087;&#1088;&#1072;&#1074;&#1080;&#1083;&#1072;%20&#1073;&#1077;&#1079;&#1086;&#1087;&#1072;&#1089;&#1085;&#1086;&#1075;&#1086;%20&#1087;&#1086;&#1074;&#1077;&#1076;&#1077;&#1085;&#1080;&#1103;%20&#1088;&#1077;&#1073;&#1105;&#1085;&#1082;&#1072;.%20&#8211;%20&#1089;&#1077;&#1088;&#1080;&#1103;%20&#171;&#1103;%20&#8211;%20&#1095;&#1077;&#1083;&#1086;&#1074;&#1077;&#1082;&#187;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8662" y="1142984"/>
            <a:ext cx="7772400" cy="1224136"/>
          </a:xfrm>
          <a:prstGeom prst="rect">
            <a:avLst/>
          </a:prstGeom>
        </p:spPr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Опасные ситуации в </a:t>
            </a:r>
            <a:r>
              <a:rPr kumimoji="0" lang="ru-RU" sz="6600" b="1" i="0" u="none" strike="noStrike" kern="1200" cap="none" spc="50" normalizeH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6600" b="1" i="0" u="none" strike="noStrike" kern="1200" cap="none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доме</a:t>
            </a:r>
            <a:endParaRPr kumimoji="0" lang="ru-RU" sz="6600" b="1" i="0" u="none" strike="noStrike" kern="1200" cap="none" spc="50" normalizeH="0" baseline="0" noProof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00034" y="4929198"/>
            <a:ext cx="4932000" cy="1610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86380" y="4714884"/>
            <a:ext cx="3500462" cy="42319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14000"/>
              </a:lnSpc>
            </a:pPr>
            <a:r>
              <a:rPr lang="ru-RU" sz="2000" b="1" i="1" dirty="0" smtClean="0">
                <a:solidFill>
                  <a:srgbClr val="7030A0"/>
                </a:solidFill>
              </a:rPr>
              <a:t>           </a:t>
            </a:r>
            <a:endParaRPr lang="ru-RU" sz="2000" b="1" i="1" dirty="0" smtClean="0">
              <a:solidFill>
                <a:srgbClr val="7030A0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43042" y="2428868"/>
            <a:ext cx="6336000" cy="1692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Правила безопасного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поведения детей</a:t>
            </a:r>
            <a:r>
              <a:rPr kumimoji="0" lang="ru-RU" sz="3200" b="1" i="0" u="none" strike="noStrike" kern="1200" cap="none" spc="50" normalizeH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в быту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6846" y="764704"/>
            <a:ext cx="741113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подходи к включенной горячей духовке –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получить ожоги!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User\Documents\tLQ2Ns-YjR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7200000" cy="448111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674176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2151" y="692696"/>
            <a:ext cx="6415089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трогай кастрюлю с кипящей водой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плите – можешь ошпариться!</a:t>
            </a:r>
            <a:endParaRPr lang="ru-RU" sz="28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User\Documents\g-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928802"/>
            <a:ext cx="7200000" cy="439626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080559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8029" y="836712"/>
            <a:ext cx="7654147" cy="523220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ножом – можешь порезаться!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C:\Users\User\Documents\hello_html_m1ae6a3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2606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0321889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2143116"/>
            <a:ext cx="7200000" cy="43235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240347" y="620688"/>
            <a:ext cx="6833922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со стиральной машиной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очень опасно</a:t>
            </a:r>
            <a:r>
              <a:rPr lang="ru-RU" sz="24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2400" b="1" spc="50" dirty="0">
              <a:ln w="11430"/>
              <a:solidFill>
                <a:srgbClr val="007E3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0185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437" y="620688"/>
            <a:ext cx="7885878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 в рот лекарство без разрешения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взрослых – ты можешь отравиться!</a:t>
            </a:r>
            <a:endParaRPr lang="ru-RU" sz="2800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User\Documents\aZgBKrFrYv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857364"/>
            <a:ext cx="7200000" cy="442643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992316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4887" y="642918"/>
            <a:ext cx="6653873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засовывай мелкие предметы в нос –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можешь задохнуться!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21922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84266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2838" y="620688"/>
            <a:ext cx="8203079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 никогда в рот моющие вещества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отравиться!</a:t>
            </a:r>
            <a:endParaRPr lang="ru-RU" sz="2800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Users\User\Documents\O4N3hwe6Fvc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14488"/>
            <a:ext cx="7200000" cy="457723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0297274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/>
        </p:blipFill>
        <p:spPr>
          <a:xfrm>
            <a:off x="1214414" y="1714488"/>
            <a:ext cx="7200000" cy="467428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24672" y="602140"/>
            <a:ext cx="8102218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водопроводным краном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ошпариться горячей водой!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0876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/>
        </p:blipFill>
        <p:spPr>
          <a:xfrm>
            <a:off x="1259632" y="2002836"/>
            <a:ext cx="7200000" cy="4200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81934" y="620688"/>
            <a:ext cx="6589368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4F1EB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прыгай в ванне – можешь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4F1EB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поскользнуться, упасть и захлебнуться!</a:t>
            </a:r>
            <a:endParaRPr lang="ru-RU" sz="2800" b="1" spc="50" dirty="0">
              <a:ln w="11430"/>
              <a:solidFill>
                <a:srgbClr val="4F1EB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8617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84721" y="1928801"/>
            <a:ext cx="7200000" cy="42887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85786" y="642918"/>
            <a:ext cx="7952050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включённым электроутюгом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может привести к пожару!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266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500042"/>
            <a:ext cx="7143800" cy="64294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357298"/>
            <a:ext cx="7143750" cy="12858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4500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опасными ситуациями, которые могут возникнуть,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302907"/>
            <a:ext cx="7143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детей первичные навыки безопасного поведения в быту.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Активизировать умение избегать опасных ситуаций и по возможности правильно действовать.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знания о правила пользования опасными бытовыми предметами.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понятием «опасность для жизни».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Продолжать развивать диалогическую речь детей, вызвать желание поддерживать беседу по теме.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857364"/>
            <a:ext cx="7200000" cy="43455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94773" y="674693"/>
            <a:ext cx="5785045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со спичками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может привести к пожару!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81532" y="1857364"/>
            <a:ext cx="6551515" cy="43455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15796" y="674693"/>
            <a:ext cx="6143027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вставляй посторонние предметы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розетку - ток в розетке очень злой!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0495" y="674693"/>
            <a:ext cx="4533613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высовывайся из окна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выпасть из него!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8" name="Picture 2" descr="C:\Users\User\Documents\img1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85852" y="2000240"/>
            <a:ext cx="7200000" cy="430421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«Убери из комнаты опасные предметы»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pic>
        <p:nvPicPr>
          <p:cNvPr id="7" name="Рисунок 6" descr="http://www.stihi.ru/pics/2012/11/14/1990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353675"/>
            <a:ext cx="2014467" cy="15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moone.files.wordpress.com/2011/07/scissors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9438">
            <a:off x="5004262" y="5616151"/>
            <a:ext cx="2021441" cy="139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-din.ru/images/tovar-29b.jpg"/>
          <p:cNvPicPr/>
          <p:nvPr/>
        </p:nvPicPr>
        <p:blipFill>
          <a:blip r:embed="rId5" cstate="email">
            <a:clrChange>
              <a:clrFrom>
                <a:srgbClr val="DBD6B6"/>
              </a:clrFrom>
              <a:clrTo>
                <a:srgbClr val="DBD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14401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vluki.ru/files/2012Aug15/008-188453.jpg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247564"/>
            <a:ext cx="2254990" cy="161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oytoyukraine.com/images/products/tomy/preschool/3861/3861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russianmall.ru/parfume_rus/image/cache/data/aksesuar_toys/toys04-600x665.jpg"/>
          <p:cNvPicPr/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356992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attabebek.com/GGimages/attabebek/CH905.jpg"/>
          <p:cNvPicPr/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6011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cs11084.userapi.com/u6179517/-14/x_875581ed.jpg"/>
          <p:cNvPicPr/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4581128"/>
            <a:ext cx="10801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можно спокойно играть!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pic>
        <p:nvPicPr>
          <p:cNvPr id="4" name="Рисунок 3" descr="D:\отрисовки\post-280722-1298393962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140968"/>
            <a:ext cx="1632329" cy="31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ytoyukraine.com/images/products/tomy/preschool/3861/3861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229200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ssianmall.ru/parfume_rus/image/cache/data/aksesuar_toys/toys04-600x665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273824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ttabebek.com/GGimages/attabebek/CH905.jpg"/>
          <p:cNvPicPr/>
          <p:nvPr/>
        </p:nvPicPr>
        <p:blipFill>
          <a:blip r:embed="rId6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11084.userapi.com/u6179517/-14/x_875581ed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517232"/>
            <a:ext cx="1276066" cy="106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1928802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User\Pictures\Ирина\сказки\64813096_1286109499_multik30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3214686"/>
            <a:ext cx="2042160" cy="3040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3.7037E-7 L 2.5E-6 -0.08079 " pathEditMode="relative" rAng="0" ptsTypes="AA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D6241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D624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00" y="648970"/>
            <a:ext cx="5450724" cy="584775"/>
          </a:xfrm>
          <a:prstGeom prst="rect">
            <a:avLst/>
          </a:prstGeom>
          <a:noFill/>
          <a:ln w="28575"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Использованные материалы: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1357298"/>
            <a:ext cx="687600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 Опасно! Правила безопасного поведения ребёнка. – Серия «Я – человек». </a:t>
            </a:r>
          </a:p>
          <a:p>
            <a:pPr indent="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М.: Школьная Пресса, 2007. – 24с.: </a:t>
            </a:r>
            <a:r>
              <a:rPr lang="ru-RU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</a:t>
            </a: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ил. – («Дошкольное воспитание и обучение» – приложение к журналу «Воспитание школьников»; </a:t>
            </a:r>
            <a:r>
              <a:rPr lang="ru-RU" b="1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</a:t>
            </a: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156).</a:t>
            </a:r>
            <a:r>
              <a:rPr lang="ru-RU" b="1" dirty="0" smtClean="0">
                <a:solidFill>
                  <a:schemeClr val="accent2"/>
                </a:solidFill>
              </a:rPr>
              <a:t> </a:t>
            </a:r>
          </a:p>
          <a:p>
            <a:pPr indent="457200" algn="just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2"/>
                </a:solidFill>
                <a:hlinkClick r:id="rId2"/>
              </a:rPr>
              <a:t>https://yandex.ru/images/search?text=</a:t>
            </a:r>
            <a:r>
              <a:rPr lang="ru-RU" b="1" dirty="0" smtClean="0">
                <a:solidFill>
                  <a:schemeClr val="accent2"/>
                </a:solidFill>
                <a:hlinkClick r:id="rId2"/>
              </a:rPr>
              <a:t>картинки%20внимание!%20опасно!%20правила%20безопасного%20поведения%20ребёнка.%20–%20серия%20«я%20–%20человек»</a:t>
            </a:r>
            <a:r>
              <a:rPr lang="ru-RU" b="1" dirty="0" smtClean="0">
                <a:solidFill>
                  <a:schemeClr val="accent2"/>
                </a:solidFill>
              </a:rPr>
              <a:t>. </a:t>
            </a:r>
          </a:p>
          <a:p>
            <a:pPr indent="457200" algn="just">
              <a:lnSpc>
                <a:spcPct val="150000"/>
              </a:lnSpc>
              <a:buClr>
                <a:srgbClr val="00B050"/>
              </a:buClr>
            </a:pP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150000"/>
              </a:lnSpc>
            </a:pPr>
            <a:endParaRPr lang="ru-RU" sz="2400" b="1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8928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071670" y="2357430"/>
            <a:ext cx="6160219" cy="2267383"/>
            <a:chOff x="2058476" y="1718388"/>
            <a:chExt cx="6160219" cy="226738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058476" y="1718388"/>
              <a:ext cx="6160219" cy="2267383"/>
            </a:xfrm>
            <a:prstGeom prst="roundRect">
              <a:avLst/>
            </a:prstGeom>
            <a:ln w="38100">
              <a:solidFill>
                <a:srgbClr val="7030A0"/>
              </a:solidFill>
            </a:ln>
          </p:spPr>
          <p:style>
            <a:lnRef idx="3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169161" y="1829073"/>
              <a:ext cx="5938849" cy="2046013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03913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rgbClr val="FF0000"/>
                  </a:solidFill>
                </a:rPr>
                <a:t>Сейчас мы попробуем определить какие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предметы и ситуации </a:t>
              </a:r>
              <a:r>
                <a:rPr lang="ru-RU" sz="2800" b="1" kern="1200" dirty="0" smtClean="0">
                  <a:solidFill>
                    <a:srgbClr val="FF0000"/>
                  </a:solidFill>
                </a:rPr>
                <a:t>можно считать опасными.</a:t>
              </a:r>
              <a:endParaRPr lang="ru-RU" sz="2800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Овал 3"/>
          <p:cNvSpPr/>
          <p:nvPr/>
        </p:nvSpPr>
        <p:spPr>
          <a:xfrm>
            <a:off x="1357290" y="1000108"/>
            <a:ext cx="2160000" cy="2160000"/>
          </a:xfrm>
          <a:prstGeom prst="ellipse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User\Pictures\Ирина\сказки\64813096_1286109499_multik3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14480" y="1000108"/>
            <a:ext cx="1450827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9367" y="692696"/>
            <a:ext cx="682526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захлопывай резко двери шкафчика – </a:t>
            </a:r>
          </a:p>
          <a:p>
            <a:pPr algn="ctr"/>
            <a:r>
              <a:rPr lang="ru-RU" sz="28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2800" b="1" cap="none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пальчики! </a:t>
            </a:r>
            <a:endParaRPr lang="ru-RU" sz="2800" b="1" cap="none" spc="50" dirty="0">
              <a:ln w="11430">
                <a:solidFill>
                  <a:srgbClr val="7030A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214554"/>
            <a:ext cx="7112000" cy="410210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32988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8446" y="620688"/>
            <a:ext cx="794711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оставляй пальчики на дверной раме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м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их дверью!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03436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83188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8656" y="620688"/>
            <a:ext cx="757617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</a:t>
            </a:r>
            <a:r>
              <a:rPr lang="ru-RU" sz="3200" b="1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играй с </a:t>
            </a:r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дверью – </a:t>
            </a:r>
          </a:p>
          <a:p>
            <a:pPr algn="ctr"/>
            <a:r>
              <a:rPr lang="ru-RU" sz="32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пальчики! </a:t>
            </a:r>
            <a:endParaRPr lang="ru-RU" sz="3200" b="1" cap="none" spc="3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User\Documents\052417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00240"/>
            <a:ext cx="7200000" cy="41867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75337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3989" y="620688"/>
            <a:ext cx="749846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выдвижными ящиками мебели – </a:t>
            </a:r>
          </a:p>
          <a:p>
            <a:pPr algn="ctr"/>
            <a:r>
              <a:rPr lang="ru-RU" sz="28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прищемить руку!</a:t>
            </a:r>
            <a:endParaRPr lang="ru-RU" sz="28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User\Documents\YbLWtsbL17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928802"/>
            <a:ext cx="7200000" cy="42925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57084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2976" y="692696"/>
            <a:ext cx="693805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прыгай с высоты – </a:t>
            </a:r>
            <a:r>
              <a:rPr lang="ru-RU" sz="2800" b="1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м</a:t>
            </a:r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</a:t>
            </a:r>
          </a:p>
          <a:p>
            <a:pPr algn="ctr"/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ушибиться, сломать руку или ногу!</a:t>
            </a:r>
            <a:endParaRPr lang="ru-RU" sz="2800" b="1" cap="none" spc="30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User\Documents\ad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00240"/>
            <a:ext cx="7200000" cy="429708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541904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7928" y="692696"/>
            <a:ext cx="6663555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поворачивай ручки газовой плиты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отравиться газом!</a:t>
            </a:r>
            <a:endParaRPr lang="ru-RU" sz="28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User\Documents\g-9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14414" y="1931188"/>
            <a:ext cx="7200000" cy="43914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080559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388</Words>
  <Application>Microsoft Office PowerPoint</Application>
  <PresentationFormat>Экран (4:3)</PresentationFormat>
  <Paragraphs>60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1_Тема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«Убери из комнаты опасные предметы»</vt:lpstr>
      <vt:lpstr>Теперь можно спокойно играть!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ситуации в доме</dc:title>
  <dc:creator>Орехова Наталья Александровна</dc:creator>
  <cp:lastModifiedBy>Дом</cp:lastModifiedBy>
  <cp:revision>52</cp:revision>
  <dcterms:created xsi:type="dcterms:W3CDTF">2014-07-06T18:18:01Z</dcterms:created>
  <dcterms:modified xsi:type="dcterms:W3CDTF">2019-04-22T11:08:14Z</dcterms:modified>
</cp:coreProperties>
</file>