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6B35B3-C244-4AEC-A295-0FFD276DE7DB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9448C0-0C8E-482B-B4B0-3A33258D58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817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9448C0-0C8E-482B-B4B0-3A33258D589C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22432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55000"/>
                <a:satMod val="300000"/>
              </a:schemeClr>
            </a:gs>
            <a:gs pos="40000">
              <a:schemeClr val="bg2">
                <a:tint val="65000"/>
                <a:satMod val="300000"/>
              </a:schemeClr>
            </a:gs>
            <a:gs pos="100000">
              <a:schemeClr val="accent1"/>
            </a:gs>
          </a:gsLst>
          <a:path path="circle">
            <a:fillToRect l="65000" b="98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359898"/>
            <a:ext cx="8064896" cy="249303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Пожарная безопасность в школе.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35288" y="3861048"/>
            <a:ext cx="6408712" cy="864096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chemeClr val="tx1"/>
                </a:solidFill>
              </a:rPr>
              <a:t>  </a:t>
            </a:r>
            <a:r>
              <a:rPr lang="ru-RU" sz="2000" b="1" dirty="0" smtClean="0">
                <a:solidFill>
                  <a:schemeClr val="tx1"/>
                </a:solidFill>
              </a:rPr>
              <a:t>Автор: </a:t>
            </a:r>
            <a:r>
              <a:rPr lang="ru-RU" sz="2000" b="1" dirty="0" err="1" smtClean="0">
                <a:solidFill>
                  <a:schemeClr val="tx1"/>
                </a:solidFill>
              </a:rPr>
              <a:t>Шоева</a:t>
            </a:r>
            <a:r>
              <a:rPr lang="ru-RU" sz="2000" b="1" dirty="0" smtClean="0">
                <a:solidFill>
                  <a:schemeClr val="tx1"/>
                </a:solidFill>
              </a:rPr>
              <a:t> Верони</a:t>
            </a:r>
            <a:r>
              <a:rPr lang="ru-RU" sz="2000" b="1" dirty="0" smtClean="0">
                <a:solidFill>
                  <a:schemeClr val="tx1"/>
                </a:solidFill>
              </a:rPr>
              <a:t>ка МБОУ СОШ №8 г. Кызыла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65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</a:t>
            </a:r>
            <a:r>
              <a:rPr lang="ru-RU" dirty="0" smtClean="0">
                <a:solidFill>
                  <a:srgbClr val="FF0000"/>
                </a:solidFill>
              </a:rPr>
              <a:t>Правило№2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004048" y="1484784"/>
            <a:ext cx="3754761" cy="381642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Убегая от пожара , предупредите о нем всех.(ничего не ищите, уходите скорее от огня.)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340768"/>
            <a:ext cx="4816752" cy="3960440"/>
          </a:xfrm>
        </p:spPr>
      </p:pic>
    </p:spTree>
    <p:extLst>
      <p:ext uri="{BB962C8B-B14F-4D97-AF65-F5344CB8AC3E}">
        <p14:creationId xmlns:p14="http://schemas.microsoft.com/office/powerpoint/2010/main" val="34520918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          Правило №3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499992" y="1484784"/>
            <a:ext cx="4041775" cy="388843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Сообщите учителю о пожаре 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220" y="1444625"/>
            <a:ext cx="3384147" cy="3941763"/>
          </a:xfrm>
        </p:spPr>
      </p:pic>
    </p:spTree>
    <p:extLst>
      <p:ext uri="{BB962C8B-B14F-4D97-AF65-F5344CB8AC3E}">
        <p14:creationId xmlns:p14="http://schemas.microsoft.com/office/powerpoint/2010/main" val="20858784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</a:t>
            </a:r>
            <a:r>
              <a:rPr lang="ru-RU" dirty="0" smtClean="0">
                <a:solidFill>
                  <a:srgbClr val="FF0000"/>
                </a:solidFill>
              </a:rPr>
              <a:t>Правило №4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1412776"/>
            <a:ext cx="4041775" cy="396044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  Эвакуируйтесь!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7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12776"/>
            <a:ext cx="4265343" cy="4098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04290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</a:t>
            </a:r>
            <a:r>
              <a:rPr lang="ru-RU" dirty="0" smtClean="0">
                <a:solidFill>
                  <a:srgbClr val="FF0000"/>
                </a:solidFill>
              </a:rPr>
              <a:t>Правило №5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499992" y="1412776"/>
            <a:ext cx="4176463" cy="396044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Если это не представляет опасности ,позвоните в пожарную охрану из школы или наберите 101, и четко сообщите адрес школы ,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6752"/>
            <a:ext cx="4572000" cy="5240169"/>
          </a:xfrm>
        </p:spPr>
      </p:pic>
    </p:spTree>
    <p:extLst>
      <p:ext uri="{BB962C8B-B14F-4D97-AF65-F5344CB8AC3E}">
        <p14:creationId xmlns:p14="http://schemas.microsoft.com/office/powerpoint/2010/main" val="19743529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</a:t>
            </a:r>
            <a:r>
              <a:rPr lang="ru-RU" dirty="0" smtClean="0">
                <a:solidFill>
                  <a:srgbClr val="FF0000"/>
                </a:solidFill>
              </a:rPr>
              <a:t>Правило №6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572000" y="1412776"/>
            <a:ext cx="4114801" cy="396044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Не входите назад – вы можете сгореть по пути !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412" y="1444625"/>
            <a:ext cx="4065588" cy="3941763"/>
          </a:xfrm>
        </p:spPr>
      </p:pic>
    </p:spTree>
    <p:extLst>
      <p:ext uri="{BB962C8B-B14F-4D97-AF65-F5344CB8AC3E}">
        <p14:creationId xmlns:p14="http://schemas.microsoft.com/office/powerpoint/2010/main" val="241172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8" y="3582518"/>
            <a:ext cx="9143392" cy="1358650"/>
          </a:xfrm>
        </p:spPr>
        <p:txBody>
          <a:bodyPr>
            <a:noAutofit/>
          </a:bodyPr>
          <a:lstStyle/>
          <a:p>
            <a:pPr algn="l"/>
            <a:r>
              <a:rPr lang="ru-RU" sz="4400" dirty="0" smtClean="0"/>
              <a:t>    </a:t>
            </a:r>
            <a:r>
              <a:rPr lang="ru-RU" sz="4800" dirty="0" smtClean="0"/>
              <a:t>Знайте и соблюдайте правила            </a:t>
            </a:r>
          </a:p>
          <a:p>
            <a:pPr algn="l"/>
            <a:r>
              <a:rPr lang="ru-RU" sz="4800" dirty="0"/>
              <a:t> </a:t>
            </a:r>
            <a:r>
              <a:rPr lang="ru-RU" sz="4800" dirty="0" smtClean="0"/>
              <a:t>   пожарной безопасности !!!!!!</a:t>
            </a:r>
            <a:endParaRPr lang="ru-RU" sz="4800" dirty="0"/>
          </a:p>
        </p:txBody>
      </p:sp>
      <p:pic>
        <p:nvPicPr>
          <p:cNvPr id="1029" name="Picture 5" descr="C:\Users\admin\Desktop\96419-hp-1200x6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4121"/>
            <a:ext cx="4824536" cy="3694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6518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16632"/>
            <a:ext cx="5832648" cy="9361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u="sng" dirty="0" smtClean="0">
                <a:solidFill>
                  <a:srgbClr val="FF0000"/>
                </a:solidFill>
              </a:rPr>
              <a:t>План  презентации: </a:t>
            </a:r>
            <a:endParaRPr lang="ru-RU" u="sng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340768"/>
            <a:ext cx="9144000" cy="4968552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>
                <a:solidFill>
                  <a:schemeClr val="tx1"/>
                </a:solidFill>
              </a:rPr>
              <a:t> 1.Что такое пожар ?</a:t>
            </a:r>
          </a:p>
          <a:p>
            <a:pPr algn="l"/>
            <a:r>
              <a:rPr lang="ru-RU" sz="3200" b="1" dirty="0" smtClean="0">
                <a:solidFill>
                  <a:schemeClr val="tx1"/>
                </a:solidFill>
              </a:rPr>
              <a:t> 2.Причины пожаров.</a:t>
            </a:r>
          </a:p>
          <a:p>
            <a:pPr algn="l"/>
            <a:r>
              <a:rPr lang="ru-RU" sz="3200" b="1" dirty="0" smtClean="0">
                <a:solidFill>
                  <a:schemeClr val="tx1"/>
                </a:solidFill>
              </a:rPr>
              <a:t> 3.Правила безопасности.</a:t>
            </a:r>
          </a:p>
          <a:p>
            <a:pPr algn="l"/>
            <a:r>
              <a:rPr lang="ru-RU" sz="3200" b="1" dirty="0" smtClean="0">
                <a:solidFill>
                  <a:schemeClr val="tx1"/>
                </a:solidFill>
              </a:rPr>
              <a:t> 4.Порядок эвакуации при пожаре в школе</a:t>
            </a:r>
          </a:p>
          <a:p>
            <a:pPr algn="l"/>
            <a:r>
              <a:rPr lang="ru-RU" sz="3200" b="1" dirty="0" smtClean="0">
                <a:solidFill>
                  <a:schemeClr val="tx1"/>
                </a:solidFill>
              </a:rPr>
              <a:t> 5.Правила эвакуации.</a:t>
            </a:r>
          </a:p>
          <a:p>
            <a:pPr algn="l"/>
            <a:r>
              <a:rPr lang="ru-RU" sz="3200" b="1" dirty="0" smtClean="0">
                <a:solidFill>
                  <a:schemeClr val="tx1"/>
                </a:solidFill>
              </a:rPr>
              <a:t> 6.Правила поведения при пожаре</a:t>
            </a:r>
            <a:r>
              <a:rPr lang="ru-RU" sz="3200" b="1" i="1" dirty="0" smtClean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4302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3050"/>
            <a:ext cx="8784976" cy="1355750"/>
          </a:xfrm>
        </p:spPr>
        <p:txBody>
          <a:bodyPr/>
          <a:lstStyle/>
          <a:p>
            <a:r>
              <a:rPr lang="ru-RU" dirty="0" smtClean="0"/>
              <a:t>         </a:t>
            </a:r>
            <a:r>
              <a:rPr lang="ru-RU" u="sng" dirty="0" smtClean="0">
                <a:solidFill>
                  <a:srgbClr val="FF0000"/>
                </a:solidFill>
              </a:rPr>
              <a:t>Пожар</a:t>
            </a:r>
            <a:r>
              <a:rPr lang="ru-RU" u="sng" dirty="0" smtClean="0"/>
              <a:t> </a:t>
            </a:r>
            <a:r>
              <a:rPr lang="ru-RU" u="sng" dirty="0" smtClean="0">
                <a:solidFill>
                  <a:srgbClr val="FF0000"/>
                </a:solidFill>
              </a:rPr>
              <a:t>–</a:t>
            </a:r>
            <a:r>
              <a:rPr lang="ru-RU" u="sng" dirty="0" smtClean="0"/>
              <a:t> </a:t>
            </a:r>
            <a:r>
              <a:rPr lang="ru-RU" u="sng" dirty="0" smtClean="0">
                <a:solidFill>
                  <a:srgbClr val="FF0000"/>
                </a:solidFill>
              </a:rPr>
              <a:t>что же это?</a:t>
            </a:r>
            <a:endParaRPr lang="ru-RU" u="sng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724128" y="1772816"/>
            <a:ext cx="3419872" cy="4536504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Пожар - это стихийное распространение </a:t>
            </a:r>
            <a:r>
              <a:rPr lang="ru-RU" sz="2800" b="1" dirty="0" err="1" smtClean="0"/>
              <a:t>огня,вышедшего</a:t>
            </a:r>
            <a:r>
              <a:rPr lang="ru-RU" sz="2800" b="1" dirty="0" smtClean="0"/>
              <a:t> из-под контроля человека.</a:t>
            </a:r>
            <a:endParaRPr lang="ru-RU" sz="2800" b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2816"/>
            <a:ext cx="5727282" cy="4510234"/>
          </a:xfrm>
        </p:spPr>
      </p:pic>
    </p:spTree>
    <p:extLst>
      <p:ext uri="{BB962C8B-B14F-4D97-AF65-F5344CB8AC3E}">
        <p14:creationId xmlns:p14="http://schemas.microsoft.com/office/powerpoint/2010/main" val="279940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60649"/>
            <a:ext cx="6552728" cy="936103"/>
          </a:xfrm>
        </p:spPr>
        <p:txBody>
          <a:bodyPr>
            <a:normAutofit/>
          </a:bodyPr>
          <a:lstStyle/>
          <a:p>
            <a:r>
              <a:rPr lang="ru-RU" u="sng" dirty="0" smtClean="0">
                <a:solidFill>
                  <a:srgbClr val="FF0000"/>
                </a:solidFill>
              </a:rPr>
              <a:t>Причины</a:t>
            </a:r>
            <a:r>
              <a:rPr lang="ru-RU" u="sng" dirty="0" smtClean="0"/>
              <a:t> </a:t>
            </a:r>
            <a:r>
              <a:rPr lang="ru-RU" u="sng" dirty="0" smtClean="0">
                <a:solidFill>
                  <a:srgbClr val="FF0000"/>
                </a:solidFill>
              </a:rPr>
              <a:t>пожаров</a:t>
            </a:r>
            <a:endParaRPr lang="ru-RU" u="sng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1628800"/>
            <a:ext cx="9036496" cy="2822471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>
                <a:solidFill>
                  <a:schemeClr val="tx1"/>
                </a:solidFill>
              </a:rPr>
              <a:t>1.Неосторожное обращение с огнем</a:t>
            </a:r>
          </a:p>
          <a:p>
            <a:pPr algn="l">
              <a:lnSpc>
                <a:spcPct val="150000"/>
              </a:lnSpc>
            </a:pPr>
            <a:r>
              <a:rPr lang="ru-RU" sz="3200" b="1" dirty="0" smtClean="0">
                <a:solidFill>
                  <a:schemeClr val="tx1"/>
                </a:solidFill>
              </a:rPr>
              <a:t>2.Нарушение правил электробезопасности</a:t>
            </a:r>
          </a:p>
          <a:p>
            <a:pPr algn="l">
              <a:lnSpc>
                <a:spcPct val="150000"/>
              </a:lnSpc>
            </a:pPr>
            <a:r>
              <a:rPr lang="ru-RU" sz="3200" b="1" dirty="0" smtClean="0">
                <a:solidFill>
                  <a:schemeClr val="tx1"/>
                </a:solidFill>
              </a:rPr>
              <a:t>3.Поджоги</a:t>
            </a:r>
            <a:endParaRPr lang="ru-RU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714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0"/>
            <a:ext cx="7992888" cy="764704"/>
          </a:xfrm>
        </p:spPr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rgbClr val="FF0000"/>
                </a:solidFill>
              </a:rPr>
              <a:t>Правила безопасности</a:t>
            </a:r>
            <a:endParaRPr lang="ru-RU" u="sng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764704"/>
            <a:ext cx="9144000" cy="6093296"/>
          </a:xfrm>
          <a:solidFill>
            <a:schemeClr val="accent1"/>
          </a:solidFill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lang="ru-RU" b="1" dirty="0" smtClean="0">
                <a:solidFill>
                  <a:schemeClr val="tx1"/>
                </a:solidFill>
              </a:rPr>
              <a:t>Что делать в случае пожара в вашей школе </a:t>
            </a:r>
          </a:p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Так как в школе находится много людей, эвакуация займет больше времени, чем эвакуация из квартиры. Поэтому при обнаружении пожара в школе следует придерживаться другой последовательности принимаемых мер. Первое, что надо сделать-это закрыть дверь того помещения , где горит огонь. Если вы увидите горящее помещение через окно , не пытайтесь войти в это помещение. Открытая дверь не только выпустит дым и помешает эвакуации; внезапное поступление дополнительного воздуха может привести к распространению пожара с большей скоростью. Следует немедленно поднять тревогу,   громко крича о пожаре . Сообщите о пожаре находящемуся поблизости  персонала, который примет меры по немедленной эвакуации всех людей из здания школы. Все обязаны явиться к заранее согласованному сборному пункту , где должна быть произведена перекличка для того чтобы выяснить, все ли эвакуировались из школы. После тревоги нужно как можно скорее вызвать пожарную охрану .</a:t>
            </a:r>
          </a:p>
        </p:txBody>
      </p:sp>
    </p:spTree>
    <p:extLst>
      <p:ext uri="{BB962C8B-B14F-4D97-AF65-F5344CB8AC3E}">
        <p14:creationId xmlns:p14="http://schemas.microsoft.com/office/powerpoint/2010/main" val="293075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1584176"/>
          </a:xfrm>
        </p:spPr>
        <p:txBody>
          <a:bodyPr>
            <a:normAutofit/>
          </a:bodyPr>
          <a:lstStyle/>
          <a:p>
            <a:pPr algn="l"/>
            <a:r>
              <a:rPr lang="ru-RU" u="sng" dirty="0" smtClean="0">
                <a:solidFill>
                  <a:srgbClr val="FF0000"/>
                </a:solidFill>
              </a:rPr>
              <a:t>Порядок эвакуации при пожаре в школе:</a:t>
            </a:r>
            <a:endParaRPr lang="ru-RU" u="sng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358" y="1916832"/>
            <a:ext cx="9110642" cy="3528392"/>
          </a:xfrm>
        </p:spPr>
        <p:txBody>
          <a:bodyPr>
            <a:normAutofit/>
          </a:bodyPr>
          <a:lstStyle/>
          <a:p>
            <a:pPr algn="l"/>
            <a:r>
              <a:rPr lang="ru-RU" sz="3000" b="1" dirty="0" smtClean="0">
                <a:solidFill>
                  <a:schemeClr val="tx1"/>
                </a:solidFill>
              </a:rPr>
              <a:t>1.Тревога. </a:t>
            </a:r>
            <a:endParaRPr lang="ru-RU" sz="3000" u="sng" dirty="0" smtClean="0">
              <a:solidFill>
                <a:srgbClr val="FF0000"/>
              </a:solidFill>
            </a:endParaRPr>
          </a:p>
          <a:p>
            <a:pPr algn="l"/>
            <a:r>
              <a:rPr lang="ru-RU" sz="3000" b="1" dirty="0" smtClean="0">
                <a:solidFill>
                  <a:schemeClr val="tx1"/>
                </a:solidFill>
              </a:rPr>
              <a:t>2. Вызов пожарной охраны. </a:t>
            </a:r>
          </a:p>
          <a:p>
            <a:pPr algn="l"/>
            <a:r>
              <a:rPr lang="ru-RU" sz="3000" b="1" dirty="0" smtClean="0">
                <a:solidFill>
                  <a:schemeClr val="tx1"/>
                </a:solidFill>
              </a:rPr>
              <a:t>3. Эвакуация.  </a:t>
            </a:r>
          </a:p>
          <a:p>
            <a:pPr algn="l"/>
            <a:r>
              <a:rPr lang="ru-RU" sz="3000" b="1" dirty="0" smtClean="0">
                <a:solidFill>
                  <a:schemeClr val="tx1"/>
                </a:solidFill>
              </a:rPr>
              <a:t>4. Сбор.   </a:t>
            </a:r>
          </a:p>
          <a:p>
            <a:pPr algn="l"/>
            <a:r>
              <a:rPr lang="ru-RU" sz="3000" b="1" dirty="0" smtClean="0">
                <a:solidFill>
                  <a:schemeClr val="tx1"/>
                </a:solidFill>
              </a:rPr>
              <a:t>5. Перекличка.                                                         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8447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980728"/>
          </a:xfrm>
        </p:spPr>
        <p:txBody>
          <a:bodyPr>
            <a:normAutofit/>
          </a:bodyPr>
          <a:lstStyle/>
          <a:p>
            <a:pPr algn="l"/>
            <a:r>
              <a:rPr lang="ru-RU" u="sng" dirty="0" smtClean="0">
                <a:solidFill>
                  <a:srgbClr val="FF0000"/>
                </a:solidFill>
              </a:rPr>
              <a:t>Правила эвакуации :</a:t>
            </a:r>
            <a:endParaRPr lang="ru-RU" u="sng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1052736"/>
            <a:ext cx="8568952" cy="4824536"/>
          </a:xfrm>
        </p:spPr>
        <p:txBody>
          <a:bodyPr>
            <a:normAutofit fontScale="92500"/>
          </a:bodyPr>
          <a:lstStyle/>
          <a:p>
            <a:pPr algn="l">
              <a:lnSpc>
                <a:spcPct val="150000"/>
              </a:lnSpc>
            </a:pPr>
            <a:r>
              <a:rPr lang="ru-RU" b="1" u="sng" dirty="0" smtClean="0">
                <a:solidFill>
                  <a:srgbClr val="FF0000"/>
                </a:solidFill>
              </a:rPr>
              <a:t>Эвакуация :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chemeClr val="tx1"/>
                </a:solidFill>
              </a:rPr>
              <a:t>услышав тревогу ,ученики должны встать у своих парт и по указанию учителя , ответственного за класс , покинуть классную комнату по одному и идти к сборному пункту. Классы должны идти ровным ,размеренным шагом. Необходимо закрыть дверь классной комнаты и все остальные двери по пути эвакуации, которыми во время эвакуации больше никто не будет пользоваться.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13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188640"/>
            <a:ext cx="8928992" cy="4968552"/>
          </a:xfrm>
        </p:spPr>
        <p:txBody>
          <a:bodyPr/>
          <a:lstStyle/>
          <a:p>
            <a:pPr algn="l"/>
            <a:r>
              <a:rPr lang="ru-RU" u="sng" dirty="0" smtClean="0">
                <a:solidFill>
                  <a:srgbClr val="FF0000"/>
                </a:solidFill>
              </a:rPr>
              <a:t>Сбор :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chemeClr val="tx1"/>
                </a:solidFill>
              </a:rPr>
              <a:t>место сбора должно быть заранее согласовано. Придя на место сбора , каждый отдельный класс или группа людей должны занять определенное место и находиться там ,не расходясь .</a:t>
            </a:r>
          </a:p>
          <a:p>
            <a:pPr algn="l"/>
            <a:r>
              <a:rPr lang="ru-RU" u="sng" dirty="0" smtClean="0">
                <a:solidFill>
                  <a:srgbClr val="FF0000"/>
                </a:solidFill>
              </a:rPr>
              <a:t>Перекличка :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chemeClr val="tx1"/>
                </a:solidFill>
              </a:rPr>
              <a:t>немедленно по прибытии классов на место сбора должна быть проведена перекличка.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481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rgbClr val="FF0000"/>
                </a:solidFill>
              </a:rPr>
              <a:t>Правила поведения при пожаре </a:t>
            </a:r>
            <a:endParaRPr lang="ru-RU" u="sng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 rot="10800000" flipV="1">
            <a:off x="4932040" y="1412776"/>
            <a:ext cx="4032449" cy="482453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Правило №1</a:t>
            </a:r>
          </a:p>
          <a:p>
            <a:r>
              <a:rPr lang="ru-RU" sz="2800" b="1" dirty="0" smtClean="0">
                <a:solidFill>
                  <a:schemeClr val="tx1"/>
                </a:solidFill>
              </a:rPr>
              <a:t>Закройте все двери по пути – этим вы преградите дорогу огню.(закрытая дверь задерживает пожар на 15 минут.)</a:t>
            </a: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3" y="1840706"/>
            <a:ext cx="3968750" cy="3968750"/>
          </a:xfrm>
        </p:spPr>
      </p:pic>
    </p:spTree>
    <p:extLst>
      <p:ext uri="{BB962C8B-B14F-4D97-AF65-F5344CB8AC3E}">
        <p14:creationId xmlns:p14="http://schemas.microsoft.com/office/powerpoint/2010/main" val="3839957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252</TotalTime>
  <Words>483</Words>
  <Application>Microsoft Office PowerPoint</Application>
  <PresentationFormat>Экран (4:3)</PresentationFormat>
  <Paragraphs>45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Открытая</vt:lpstr>
      <vt:lpstr>Пожарная безопасность в школе.</vt:lpstr>
      <vt:lpstr>    План  презентации: </vt:lpstr>
      <vt:lpstr>         Пожар – что же это?</vt:lpstr>
      <vt:lpstr>Причины пожаров</vt:lpstr>
      <vt:lpstr>Правила безопасности</vt:lpstr>
      <vt:lpstr>Порядок эвакуации при пожаре в школе:</vt:lpstr>
      <vt:lpstr>Правила эвакуации :</vt:lpstr>
      <vt:lpstr>Презентация PowerPoint</vt:lpstr>
      <vt:lpstr>Правила поведения при пожаре </vt:lpstr>
      <vt:lpstr>              Правило№2</vt:lpstr>
      <vt:lpstr>            Правило №3</vt:lpstr>
      <vt:lpstr>         Правило №4</vt:lpstr>
      <vt:lpstr>          Правило №5</vt:lpstr>
      <vt:lpstr>           Правило №6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Пожарная безопасность в школе </dc:title>
  <dc:creator>admin</dc:creator>
  <cp:lastModifiedBy>Certified Windows</cp:lastModifiedBy>
  <cp:revision>31</cp:revision>
  <dcterms:created xsi:type="dcterms:W3CDTF">2019-02-01T13:10:14Z</dcterms:created>
  <dcterms:modified xsi:type="dcterms:W3CDTF">2019-02-26T01:53:14Z</dcterms:modified>
</cp:coreProperties>
</file>