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1BED2-B0A8-4CB9-9B15-1BCA1321F57C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EC0FD-DD9C-4E2C-BF87-F9C9D3399C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851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EC0FD-DD9C-4E2C-BF87-F9C9D3399C8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66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772400" cy="86409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ЧТО ТАКОЕ СЕМЬЯ?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Рома\Desktop\вика садик фото\2019 новый год\апрель 2019\презентация семья\семейный-портрет-1-мест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412776"/>
            <a:ext cx="8856985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6430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Семья – это мама, папа, дети и все родные близкие люди!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8800"/>
            <a:ext cx="4038600" cy="4896544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305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ДЕДУШКА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Дедушка ходит на рыбалку, за грибами, умеет чинить все на свете.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4864"/>
            <a:ext cx="4040188" cy="446449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Он играет с внуками, любит их и балует.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204864"/>
            <a:ext cx="4041775" cy="4464496"/>
          </a:xfrm>
        </p:spPr>
      </p:pic>
    </p:spTree>
    <p:extLst>
      <p:ext uri="{BB962C8B-B14F-4D97-AF65-F5344CB8AC3E}">
        <p14:creationId xmlns:p14="http://schemas.microsoft.com/office/powerpoint/2010/main" val="1169190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ЕЩЕ У ВСЕХ ЕСТЬ БАБУШКА! ОНА МАМИНА МАМА!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Она печет самые вкусные в мире пирожки!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32856"/>
            <a:ext cx="4317876" cy="446449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Она самая добрая на свете!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132856"/>
            <a:ext cx="4319463" cy="4464496"/>
          </a:xfrm>
        </p:spPr>
      </p:pic>
    </p:spTree>
    <p:extLst>
      <p:ext uri="{BB962C8B-B14F-4D97-AF65-F5344CB8AC3E}">
        <p14:creationId xmlns:p14="http://schemas.microsoft.com/office/powerpoint/2010/main" val="1496311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ПАПА САМЫЙ ГЛАВНЫЙ!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Папа научит детей всему, что умеет сам!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2856"/>
            <a:ext cx="4040188" cy="446449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Папа играет с детьми в футбол!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132856"/>
            <a:ext cx="4041775" cy="4464496"/>
          </a:xfrm>
        </p:spPr>
      </p:pic>
    </p:spTree>
    <p:extLst>
      <p:ext uri="{BB962C8B-B14F-4D97-AF65-F5344CB8AC3E}">
        <p14:creationId xmlns:p14="http://schemas.microsoft.com/office/powerpoint/2010/main" val="424360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332656"/>
            <a:ext cx="4040188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Папа умеет ремонтировать сантехнику!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8"/>
            <a:ext cx="4248472" cy="547260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2656"/>
            <a:ext cx="3960440" cy="6120680"/>
          </a:xfrm>
        </p:spPr>
      </p:pic>
    </p:spTree>
    <p:extLst>
      <p:ext uri="{BB962C8B-B14F-4D97-AF65-F5344CB8AC3E}">
        <p14:creationId xmlns:p14="http://schemas.microsoft.com/office/powerpoint/2010/main" val="1959648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МАМА САМАЯ РОДНАЯ, ЗАБОТЛИВАЯ.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Мама всегда пожалеет!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400" y="2204864"/>
            <a:ext cx="4037080" cy="446449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2776"/>
            <a:ext cx="4040188" cy="5184576"/>
          </a:xfrm>
        </p:spPr>
      </p:pic>
    </p:spTree>
    <p:extLst>
      <p:ext uri="{BB962C8B-B14F-4D97-AF65-F5344CB8AC3E}">
        <p14:creationId xmlns:p14="http://schemas.microsoft.com/office/powerpoint/2010/main" val="3904347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4040188" cy="6397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Мама ухаживает за нашей одеждой!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4245868" cy="568863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260648"/>
            <a:ext cx="4041775" cy="639762"/>
          </a:xfrm>
        </p:spPr>
        <p:txBody>
          <a:bodyPr/>
          <a:lstStyle/>
          <a:p>
            <a:r>
              <a:rPr lang="ru-RU" dirty="0" smtClean="0"/>
              <a:t>Мама делает с нами уроки!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980728"/>
            <a:ext cx="4247455" cy="5688632"/>
          </a:xfrm>
        </p:spPr>
      </p:pic>
    </p:spTree>
    <p:extLst>
      <p:ext uri="{BB962C8B-B14F-4D97-AF65-F5344CB8AC3E}">
        <p14:creationId xmlns:p14="http://schemas.microsoft.com/office/powerpoint/2010/main" val="10776830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116</Words>
  <Application>Microsoft Office PowerPoint</Application>
  <PresentationFormat>Экран (4:3)</PresentationFormat>
  <Paragraphs>17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ЧТО ТАКОЕ СЕМЬЯ?</vt:lpstr>
      <vt:lpstr>Семья – это мама, папа, дети и все родные близкие люди!</vt:lpstr>
      <vt:lpstr>ДЕДУШКА</vt:lpstr>
      <vt:lpstr>А ЕЩЕ У ВСЕХ ЕСТЬ БАБУШКА! ОНА МАМИНА МАМА!</vt:lpstr>
      <vt:lpstr>ПАПА САМЫЙ ГЛАВНЫЙ!</vt:lpstr>
      <vt:lpstr>Презентация PowerPoint</vt:lpstr>
      <vt:lpstr>МАМА САМАЯ РОДНАЯ, ЗАБОТЛИВАЯ.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СЕМЬЯ?</dc:title>
  <dc:creator>Рома</dc:creator>
  <cp:lastModifiedBy>Рома</cp:lastModifiedBy>
  <cp:revision>8</cp:revision>
  <dcterms:created xsi:type="dcterms:W3CDTF">2019-04-21T20:20:07Z</dcterms:created>
  <dcterms:modified xsi:type="dcterms:W3CDTF">2019-04-21T21:33:50Z</dcterms:modified>
</cp:coreProperties>
</file>