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70" r:id="rId4"/>
    <p:sldId id="258" r:id="rId5"/>
    <p:sldId id="269" r:id="rId6"/>
    <p:sldId id="263" r:id="rId7"/>
    <p:sldId id="27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6699"/>
    <a:srgbClr val="7321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60C467-6757-43E4-9964-3D0D483ABC47}" type="doc">
      <dgm:prSet loTypeId="urn:microsoft.com/office/officeart/2005/8/layout/venn1" loCatId="relationship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E819DBE-6885-4FFC-ADA1-499DA37AB586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rgbClr val="00B050"/>
              </a:solidFill>
            </a:rPr>
            <a:t>«Модель трех вопросов»</a:t>
          </a:r>
          <a:endParaRPr lang="ru-RU" sz="2400" dirty="0">
            <a:solidFill>
              <a:srgbClr val="00B050"/>
            </a:solidFill>
          </a:endParaRPr>
        </a:p>
      </dgm:t>
    </dgm:pt>
    <dgm:pt modelId="{BA14C3C4-FD00-4BAB-AE74-82DA1637D0B9}" type="parTrans" cxnId="{70FEDA42-5525-42E4-9469-3B0F15B1FB57}">
      <dgm:prSet/>
      <dgm:spPr/>
      <dgm:t>
        <a:bodyPr/>
        <a:lstStyle/>
        <a:p>
          <a:endParaRPr lang="ru-RU"/>
        </a:p>
      </dgm:t>
    </dgm:pt>
    <dgm:pt modelId="{5B72C28D-8727-498A-8A4B-E6F26DEB3505}" type="sibTrans" cxnId="{70FEDA42-5525-42E4-9469-3B0F15B1FB57}">
      <dgm:prSet/>
      <dgm:spPr/>
      <dgm:t>
        <a:bodyPr/>
        <a:lstStyle/>
        <a:p>
          <a:endParaRPr lang="ru-RU"/>
        </a:p>
      </dgm:t>
    </dgm:pt>
    <dgm:pt modelId="{0D01802F-C89B-498F-AA92-05F669656818}" type="pres">
      <dgm:prSet presAssocID="{7360C467-6757-43E4-9964-3D0D483ABC4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603822-94B7-4B1D-81A4-D3E36AA8EDB7}" type="pres">
      <dgm:prSet presAssocID="{BE819DBE-6885-4FFC-ADA1-499DA37AB586}" presName="circ1TxSh" presStyleLbl="vennNode1" presStyleIdx="0" presStyleCnt="1" custScaleX="401261" custLinFactNeighborX="54997" custLinFactNeighborY="-9358"/>
      <dgm:spPr/>
      <dgm:t>
        <a:bodyPr/>
        <a:lstStyle/>
        <a:p>
          <a:endParaRPr lang="ru-RU"/>
        </a:p>
      </dgm:t>
    </dgm:pt>
  </dgm:ptLst>
  <dgm:cxnLst>
    <dgm:cxn modelId="{70FEDA42-5525-42E4-9469-3B0F15B1FB57}" srcId="{7360C467-6757-43E4-9964-3D0D483ABC47}" destId="{BE819DBE-6885-4FFC-ADA1-499DA37AB586}" srcOrd="0" destOrd="0" parTransId="{BA14C3C4-FD00-4BAB-AE74-82DA1637D0B9}" sibTransId="{5B72C28D-8727-498A-8A4B-E6F26DEB3505}"/>
    <dgm:cxn modelId="{F2963E2F-6222-4178-9EA1-D69F2BCBFCE1}" type="presOf" srcId="{7360C467-6757-43E4-9964-3D0D483ABC47}" destId="{0D01802F-C89B-498F-AA92-05F669656818}" srcOrd="0" destOrd="0" presId="urn:microsoft.com/office/officeart/2005/8/layout/venn1"/>
    <dgm:cxn modelId="{4359DB3C-3506-4C5F-991B-C391867BCE32}" type="presOf" srcId="{BE819DBE-6885-4FFC-ADA1-499DA37AB586}" destId="{50603822-94B7-4B1D-81A4-D3E36AA8EDB7}" srcOrd="0" destOrd="0" presId="urn:microsoft.com/office/officeart/2005/8/layout/venn1"/>
    <dgm:cxn modelId="{D68AA863-FF27-4FEB-A43B-AABA110B9013}" type="presParOf" srcId="{0D01802F-C89B-498F-AA92-05F669656818}" destId="{50603822-94B7-4B1D-81A4-D3E36AA8EDB7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A00F0D-5D78-401B-A1B8-8756C00E2797}" type="doc">
      <dgm:prSet loTypeId="urn:microsoft.com/office/officeart/2005/8/layout/venn1" loCatId="relationship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1C0493D-C757-4A29-91E9-978F69F6C672}">
      <dgm:prSet/>
      <dgm:spPr/>
      <dgm:t>
        <a:bodyPr/>
        <a:lstStyle/>
        <a:p>
          <a:pPr rtl="0"/>
          <a:r>
            <a:rPr lang="ru-RU" b="1" dirty="0" smtClean="0">
              <a:solidFill>
                <a:srgbClr val="FFC000"/>
              </a:solidFill>
            </a:rPr>
            <a:t>способствует развитию мыслительных способностей детей</a:t>
          </a:r>
          <a:endParaRPr lang="ru-RU" dirty="0">
            <a:solidFill>
              <a:srgbClr val="FFC000"/>
            </a:solidFill>
          </a:endParaRPr>
        </a:p>
      </dgm:t>
    </dgm:pt>
    <dgm:pt modelId="{6E4CB046-4B75-410A-AE76-E96383273D7A}" type="parTrans" cxnId="{7FE2BDD7-77BE-4490-8ABC-20131A3D115B}">
      <dgm:prSet/>
      <dgm:spPr/>
      <dgm:t>
        <a:bodyPr/>
        <a:lstStyle/>
        <a:p>
          <a:endParaRPr lang="ru-RU"/>
        </a:p>
      </dgm:t>
    </dgm:pt>
    <dgm:pt modelId="{BB829603-3471-4464-A4C2-7E58D43831C7}" type="sibTrans" cxnId="{7FE2BDD7-77BE-4490-8ABC-20131A3D115B}">
      <dgm:prSet/>
      <dgm:spPr/>
      <dgm:t>
        <a:bodyPr/>
        <a:lstStyle/>
        <a:p>
          <a:endParaRPr lang="ru-RU"/>
        </a:p>
      </dgm:t>
    </dgm:pt>
    <dgm:pt modelId="{BDE1A23C-36BF-4777-8570-C35825B9B2CE}" type="pres">
      <dgm:prSet presAssocID="{57A00F0D-5D78-401B-A1B8-8756C00E279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818D21-D60F-4419-B00F-37169E0CA7A7}" type="pres">
      <dgm:prSet presAssocID="{F1C0493D-C757-4A29-91E9-978F69F6C672}" presName="circ1TxSh" presStyleLbl="vennNode1" presStyleIdx="0" presStyleCnt="1" custScaleX="99279" custLinFactNeighborX="-7854" custLinFactNeighborY="-19440"/>
      <dgm:spPr/>
      <dgm:t>
        <a:bodyPr/>
        <a:lstStyle/>
        <a:p>
          <a:endParaRPr lang="ru-RU"/>
        </a:p>
      </dgm:t>
    </dgm:pt>
  </dgm:ptLst>
  <dgm:cxnLst>
    <dgm:cxn modelId="{B5F4376B-AC09-4389-A0C6-CA7E0CF9E040}" type="presOf" srcId="{F1C0493D-C757-4A29-91E9-978F69F6C672}" destId="{6F818D21-D60F-4419-B00F-37169E0CA7A7}" srcOrd="0" destOrd="0" presId="urn:microsoft.com/office/officeart/2005/8/layout/venn1"/>
    <dgm:cxn modelId="{7FE2BDD7-77BE-4490-8ABC-20131A3D115B}" srcId="{57A00F0D-5D78-401B-A1B8-8756C00E2797}" destId="{F1C0493D-C757-4A29-91E9-978F69F6C672}" srcOrd="0" destOrd="0" parTransId="{6E4CB046-4B75-410A-AE76-E96383273D7A}" sibTransId="{BB829603-3471-4464-A4C2-7E58D43831C7}"/>
    <dgm:cxn modelId="{9925E048-BD92-4C59-BB31-B19AEB5FB985}" type="presOf" srcId="{57A00F0D-5D78-401B-A1B8-8756C00E2797}" destId="{BDE1A23C-36BF-4777-8570-C35825B9B2CE}" srcOrd="0" destOrd="0" presId="urn:microsoft.com/office/officeart/2005/8/layout/venn1"/>
    <dgm:cxn modelId="{E13167C4-21D7-4403-AD8A-D7E8CE45D1A8}" type="presParOf" srcId="{BDE1A23C-36BF-4777-8570-C35825B9B2CE}" destId="{6F818D21-D60F-4419-B00F-37169E0CA7A7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6948D9-AF9D-483F-A1A1-42B7F888A22B}" type="doc">
      <dgm:prSet loTypeId="urn:microsoft.com/office/officeart/2005/8/layout/venn1" loCatId="relationship" qsTypeId="urn:microsoft.com/office/officeart/2005/8/quickstyle/3d1" qsCatId="3D" csTypeId="urn:microsoft.com/office/officeart/2005/8/colors/accent2_3" csCatId="accent2"/>
      <dgm:spPr/>
      <dgm:t>
        <a:bodyPr/>
        <a:lstStyle/>
        <a:p>
          <a:endParaRPr lang="ru-RU"/>
        </a:p>
      </dgm:t>
    </dgm:pt>
    <dgm:pt modelId="{D0A14097-5277-4C61-9967-AD9479D09E42}">
      <dgm:prSet/>
      <dgm:spPr/>
      <dgm:t>
        <a:bodyPr/>
        <a:lstStyle/>
        <a:p>
          <a:pPr rtl="0"/>
          <a:r>
            <a:rPr lang="ru-RU" b="1" dirty="0" smtClean="0">
              <a:solidFill>
                <a:srgbClr val="FFC000"/>
              </a:solidFill>
            </a:rPr>
            <a:t>позволяет педагогу вести наблюдение за активностью отдельных детей</a:t>
          </a:r>
          <a:endParaRPr lang="ru-RU" b="1" dirty="0">
            <a:solidFill>
              <a:srgbClr val="FFC000"/>
            </a:solidFill>
          </a:endParaRPr>
        </a:p>
      </dgm:t>
    </dgm:pt>
    <dgm:pt modelId="{2090DF61-6F0F-4F45-92C2-C45810FD87E7}" type="parTrans" cxnId="{CFAAC8DE-7C8B-4864-9A64-CA5CF710300D}">
      <dgm:prSet/>
      <dgm:spPr/>
      <dgm:t>
        <a:bodyPr/>
        <a:lstStyle/>
        <a:p>
          <a:endParaRPr lang="ru-RU"/>
        </a:p>
      </dgm:t>
    </dgm:pt>
    <dgm:pt modelId="{61B9CF7E-3F69-4D7F-88A6-724634ABAA47}" type="sibTrans" cxnId="{CFAAC8DE-7C8B-4864-9A64-CA5CF710300D}">
      <dgm:prSet/>
      <dgm:spPr/>
      <dgm:t>
        <a:bodyPr/>
        <a:lstStyle/>
        <a:p>
          <a:endParaRPr lang="ru-RU"/>
        </a:p>
      </dgm:t>
    </dgm:pt>
    <dgm:pt modelId="{8F4B714D-0C57-4EC9-9568-404CDC3C2203}" type="pres">
      <dgm:prSet presAssocID="{866948D9-AF9D-483F-A1A1-42B7F888A22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FB6808-D87C-479F-A15B-9701E5D4ED73}" type="pres">
      <dgm:prSet presAssocID="{D0A14097-5277-4C61-9967-AD9479D09E42}" presName="circ1TxSh" presStyleLbl="vennNode1" presStyleIdx="0" presStyleCnt="1" custLinFactNeighborX="-2941"/>
      <dgm:spPr/>
      <dgm:t>
        <a:bodyPr/>
        <a:lstStyle/>
        <a:p>
          <a:endParaRPr lang="ru-RU"/>
        </a:p>
      </dgm:t>
    </dgm:pt>
  </dgm:ptLst>
  <dgm:cxnLst>
    <dgm:cxn modelId="{A6038BBD-29E9-4DA0-91AF-552AD8ED9983}" type="presOf" srcId="{D0A14097-5277-4C61-9967-AD9479D09E42}" destId="{2BFB6808-D87C-479F-A15B-9701E5D4ED73}" srcOrd="0" destOrd="0" presId="urn:microsoft.com/office/officeart/2005/8/layout/venn1"/>
    <dgm:cxn modelId="{CFAAC8DE-7C8B-4864-9A64-CA5CF710300D}" srcId="{866948D9-AF9D-483F-A1A1-42B7F888A22B}" destId="{D0A14097-5277-4C61-9967-AD9479D09E42}" srcOrd="0" destOrd="0" parTransId="{2090DF61-6F0F-4F45-92C2-C45810FD87E7}" sibTransId="{61B9CF7E-3F69-4D7F-88A6-724634ABAA47}"/>
    <dgm:cxn modelId="{6CFE95AF-F64F-48F3-A152-9D0FC3824478}" type="presOf" srcId="{866948D9-AF9D-483F-A1A1-42B7F888A22B}" destId="{8F4B714D-0C57-4EC9-9568-404CDC3C2203}" srcOrd="0" destOrd="0" presId="urn:microsoft.com/office/officeart/2005/8/layout/venn1"/>
    <dgm:cxn modelId="{616947F7-F66F-49C8-A0FF-F25A45115252}" type="presParOf" srcId="{8F4B714D-0C57-4EC9-9568-404CDC3C2203}" destId="{2BFB6808-D87C-479F-A15B-9701E5D4ED7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E800D9-B595-4DD5-9CF0-AD1F8CB2D3A7}" type="doc">
      <dgm:prSet loTypeId="urn:microsoft.com/office/officeart/2005/8/layout/venn1" loCatId="relationship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D50AA28F-F8B4-4210-95BE-1852BE72CF6D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ru-RU" sz="2400" b="1" dirty="0" smtClean="0">
              <a:solidFill>
                <a:srgbClr val="FFC000"/>
              </a:solidFill>
            </a:rPr>
            <a:t>направляет исследовательскую деятельность детей</a:t>
          </a:r>
          <a:endParaRPr lang="ru-RU" sz="2400" dirty="0">
            <a:solidFill>
              <a:srgbClr val="FFC000"/>
            </a:solidFill>
          </a:endParaRPr>
        </a:p>
      </dgm:t>
    </dgm:pt>
    <dgm:pt modelId="{9057678C-B62A-47CE-948B-A007156639CC}" type="parTrans" cxnId="{44D2BC01-DD55-4D00-B2C9-161DA7BF8FA8}">
      <dgm:prSet/>
      <dgm:spPr/>
      <dgm:t>
        <a:bodyPr/>
        <a:lstStyle/>
        <a:p>
          <a:endParaRPr lang="ru-RU"/>
        </a:p>
      </dgm:t>
    </dgm:pt>
    <dgm:pt modelId="{7BA2B59B-0556-4F0A-B991-C7CD8417C65A}" type="sibTrans" cxnId="{44D2BC01-DD55-4D00-B2C9-161DA7BF8FA8}">
      <dgm:prSet/>
      <dgm:spPr/>
      <dgm:t>
        <a:bodyPr/>
        <a:lstStyle/>
        <a:p>
          <a:endParaRPr lang="ru-RU"/>
        </a:p>
      </dgm:t>
    </dgm:pt>
    <dgm:pt modelId="{3512DA78-491C-4BD4-AA3D-A9FE670BC441}" type="pres">
      <dgm:prSet presAssocID="{74E800D9-B595-4DD5-9CF0-AD1F8CB2D3A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080400-1F4F-4FCF-B779-9F15DC8C0853}" type="pres">
      <dgm:prSet presAssocID="{D50AA28F-F8B4-4210-95BE-1852BE72CF6D}" presName="circ1TxSh" presStyleLbl="vennNode1" presStyleIdx="0" presStyleCnt="1" custScaleX="93920" custScaleY="51018" custLinFactNeighborX="3043" custLinFactNeighborY="10215"/>
      <dgm:spPr/>
      <dgm:t>
        <a:bodyPr/>
        <a:lstStyle/>
        <a:p>
          <a:endParaRPr lang="ru-RU"/>
        </a:p>
      </dgm:t>
    </dgm:pt>
  </dgm:ptLst>
  <dgm:cxnLst>
    <dgm:cxn modelId="{E5E05162-5B76-4FC3-B17D-A49BF5A36C1F}" type="presOf" srcId="{D50AA28F-F8B4-4210-95BE-1852BE72CF6D}" destId="{9E080400-1F4F-4FCF-B779-9F15DC8C0853}" srcOrd="0" destOrd="0" presId="urn:microsoft.com/office/officeart/2005/8/layout/venn1"/>
    <dgm:cxn modelId="{44D2BC01-DD55-4D00-B2C9-161DA7BF8FA8}" srcId="{74E800D9-B595-4DD5-9CF0-AD1F8CB2D3A7}" destId="{D50AA28F-F8B4-4210-95BE-1852BE72CF6D}" srcOrd="0" destOrd="0" parTransId="{9057678C-B62A-47CE-948B-A007156639CC}" sibTransId="{7BA2B59B-0556-4F0A-B991-C7CD8417C65A}"/>
    <dgm:cxn modelId="{69222626-2A37-4109-9C40-6D29DD66E2CC}" type="presOf" srcId="{74E800D9-B595-4DD5-9CF0-AD1F8CB2D3A7}" destId="{3512DA78-491C-4BD4-AA3D-A9FE670BC441}" srcOrd="0" destOrd="0" presId="urn:microsoft.com/office/officeart/2005/8/layout/venn1"/>
    <dgm:cxn modelId="{57235CD5-E0C9-4910-B23C-C2CF7A91760C}" type="presParOf" srcId="{3512DA78-491C-4BD4-AA3D-A9FE670BC441}" destId="{9E080400-1F4F-4FCF-B779-9F15DC8C085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8E08CE-ACDF-4DA8-9399-CEF534FCD7FD}" type="doc">
      <dgm:prSet loTypeId="urn:microsoft.com/office/officeart/2005/8/layout/venn1" loCatId="relationship" qsTypeId="urn:microsoft.com/office/officeart/2005/8/quickstyle/3d2" qsCatId="3D" csTypeId="urn:microsoft.com/office/officeart/2005/8/colors/accent2_3" csCatId="accent2"/>
      <dgm:spPr/>
      <dgm:t>
        <a:bodyPr/>
        <a:lstStyle/>
        <a:p>
          <a:endParaRPr lang="ru-RU"/>
        </a:p>
      </dgm:t>
    </dgm:pt>
    <dgm:pt modelId="{B7309A3D-1A31-4307-8BEA-F6C4C917219C}">
      <dgm:prSet custT="1"/>
      <dgm:spPr/>
      <dgm:t>
        <a:bodyPr/>
        <a:lstStyle/>
        <a:p>
          <a:pPr rtl="0"/>
          <a:r>
            <a:rPr lang="ru-RU" sz="2000" b="1" dirty="0" smtClean="0">
              <a:solidFill>
                <a:srgbClr val="FFC000"/>
              </a:solidFill>
            </a:rPr>
            <a:t>дает возможность планировать ближайшую работу</a:t>
          </a:r>
          <a:endParaRPr lang="ru-RU" sz="2000" dirty="0">
            <a:solidFill>
              <a:srgbClr val="FFC000"/>
            </a:solidFill>
          </a:endParaRPr>
        </a:p>
      </dgm:t>
    </dgm:pt>
    <dgm:pt modelId="{CFE14708-88BA-4B46-9FAF-8B84924BC75E}" type="parTrans" cxnId="{30621398-6FAD-46C0-923B-5657E0EC682F}">
      <dgm:prSet/>
      <dgm:spPr/>
      <dgm:t>
        <a:bodyPr/>
        <a:lstStyle/>
        <a:p>
          <a:endParaRPr lang="ru-RU"/>
        </a:p>
      </dgm:t>
    </dgm:pt>
    <dgm:pt modelId="{D4C6BD7A-9763-4130-99BA-29410D39A816}" type="sibTrans" cxnId="{30621398-6FAD-46C0-923B-5657E0EC682F}">
      <dgm:prSet/>
      <dgm:spPr/>
      <dgm:t>
        <a:bodyPr/>
        <a:lstStyle/>
        <a:p>
          <a:endParaRPr lang="ru-RU"/>
        </a:p>
      </dgm:t>
    </dgm:pt>
    <dgm:pt modelId="{72F08B34-74AA-44A9-A6DD-ED1F1777335A}" type="pres">
      <dgm:prSet presAssocID="{118E08CE-ACDF-4DA8-9399-CEF534FCD7F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634165-729A-4A81-8535-A3C40AC96BD3}" type="pres">
      <dgm:prSet presAssocID="{B7309A3D-1A31-4307-8BEA-F6C4C917219C}" presName="circ1TxSh" presStyleLbl="vennNode1" presStyleIdx="0" presStyleCnt="1"/>
      <dgm:spPr/>
      <dgm:t>
        <a:bodyPr/>
        <a:lstStyle/>
        <a:p>
          <a:endParaRPr lang="ru-RU"/>
        </a:p>
      </dgm:t>
    </dgm:pt>
  </dgm:ptLst>
  <dgm:cxnLst>
    <dgm:cxn modelId="{30621398-6FAD-46C0-923B-5657E0EC682F}" srcId="{118E08CE-ACDF-4DA8-9399-CEF534FCD7FD}" destId="{B7309A3D-1A31-4307-8BEA-F6C4C917219C}" srcOrd="0" destOrd="0" parTransId="{CFE14708-88BA-4B46-9FAF-8B84924BC75E}" sibTransId="{D4C6BD7A-9763-4130-99BA-29410D39A816}"/>
    <dgm:cxn modelId="{3323BD50-2611-4A33-AB99-82AF5B1A4362}" type="presOf" srcId="{B7309A3D-1A31-4307-8BEA-F6C4C917219C}" destId="{68634165-729A-4A81-8535-A3C40AC96BD3}" srcOrd="0" destOrd="0" presId="urn:microsoft.com/office/officeart/2005/8/layout/venn1"/>
    <dgm:cxn modelId="{9E2284D9-F78A-44C9-B862-280CD8B0E1D3}" type="presOf" srcId="{118E08CE-ACDF-4DA8-9399-CEF534FCD7FD}" destId="{72F08B34-74AA-44A9-A6DD-ED1F1777335A}" srcOrd="0" destOrd="0" presId="urn:microsoft.com/office/officeart/2005/8/layout/venn1"/>
    <dgm:cxn modelId="{BAC5501B-7BD7-48D3-A90A-3950CB0E232A}" type="presParOf" srcId="{72F08B34-74AA-44A9-A6DD-ED1F1777335A}" destId="{68634165-729A-4A81-8535-A3C40AC96BD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311B8F-B76A-4D3C-BB06-77913F5ADF36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55929C-57A4-495A-8499-5CBA029ACE06}">
      <dgm:prSet custT="1"/>
      <dgm:spPr>
        <a:solidFill>
          <a:schemeClr val="tx2"/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</a:rPr>
            <a:t>• пригласить бабушку, чтобы она рассказала, как варить варенье. </a:t>
          </a:r>
          <a:endParaRPr lang="ru-RU" sz="2000" b="1" dirty="0">
            <a:solidFill>
              <a:schemeClr val="bg1"/>
            </a:solidFill>
          </a:endParaRPr>
        </a:p>
      </dgm:t>
    </dgm:pt>
    <dgm:pt modelId="{DA223A0B-DAD8-483E-B37A-70568BAF6B26}" type="parTrans" cxnId="{EE707115-CC3D-4B5B-8044-9E391DB29A65}">
      <dgm:prSet/>
      <dgm:spPr/>
      <dgm:t>
        <a:bodyPr/>
        <a:lstStyle/>
        <a:p>
          <a:endParaRPr lang="ru-RU"/>
        </a:p>
      </dgm:t>
    </dgm:pt>
    <dgm:pt modelId="{35AB6597-93E3-46EF-8FDB-FB22974E2C7C}" type="sibTrans" cxnId="{EE707115-CC3D-4B5B-8044-9E391DB29A65}">
      <dgm:prSet/>
      <dgm:spPr/>
      <dgm:t>
        <a:bodyPr/>
        <a:lstStyle/>
        <a:p>
          <a:endParaRPr lang="ru-RU"/>
        </a:p>
      </dgm:t>
    </dgm:pt>
    <dgm:pt modelId="{0FACB437-5715-48EC-8F44-B7920C8B6FF9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</a:rPr>
            <a:t>• можно сделать мини-книгу «Рецепты варенья от бабушек»;</a:t>
          </a:r>
          <a:endParaRPr lang="ru-RU" sz="2000" b="1" dirty="0">
            <a:solidFill>
              <a:schemeClr val="bg1"/>
            </a:solidFill>
          </a:endParaRPr>
        </a:p>
      </dgm:t>
    </dgm:pt>
    <dgm:pt modelId="{8DA65243-EB3F-4E49-AA5D-86F85E7F21FC}" type="parTrans" cxnId="{3877BDE3-2A5E-4BB8-A20A-F41C5D3857E3}">
      <dgm:prSet/>
      <dgm:spPr/>
      <dgm:t>
        <a:bodyPr/>
        <a:lstStyle/>
        <a:p>
          <a:endParaRPr lang="ru-RU"/>
        </a:p>
      </dgm:t>
    </dgm:pt>
    <dgm:pt modelId="{CF67B90F-62E8-4588-BFDB-EB950583C575}" type="sibTrans" cxnId="{3877BDE3-2A5E-4BB8-A20A-F41C5D3857E3}">
      <dgm:prSet/>
      <dgm:spPr/>
      <dgm:t>
        <a:bodyPr/>
        <a:lstStyle/>
        <a:p>
          <a:endParaRPr lang="ru-RU"/>
        </a:p>
      </dgm:t>
    </dgm:pt>
    <dgm:pt modelId="{E01B56D9-1E86-4BED-9C48-F1B1D3A61BCC}">
      <dgm:prSet custT="1"/>
      <dgm:spPr>
        <a:solidFill>
          <a:schemeClr val="tx2"/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</a:rPr>
            <a:t>• провести для девочек показ мод «Одежда с ягодками» под песни про ягоды;</a:t>
          </a:r>
          <a:endParaRPr lang="ru-RU" sz="2000" b="1" dirty="0">
            <a:solidFill>
              <a:schemeClr val="bg1"/>
            </a:solidFill>
          </a:endParaRPr>
        </a:p>
      </dgm:t>
    </dgm:pt>
    <dgm:pt modelId="{C0D2B052-A19E-4214-80AD-71DB974423AA}" type="parTrans" cxnId="{18854B90-D91F-4C5B-BDD7-7228D9243B73}">
      <dgm:prSet/>
      <dgm:spPr/>
      <dgm:t>
        <a:bodyPr/>
        <a:lstStyle/>
        <a:p>
          <a:endParaRPr lang="ru-RU"/>
        </a:p>
      </dgm:t>
    </dgm:pt>
    <dgm:pt modelId="{D4E90CD9-7205-46FC-B05A-7B6F135C94B0}" type="sibTrans" cxnId="{18854B90-D91F-4C5B-BDD7-7228D9243B73}">
      <dgm:prSet/>
      <dgm:spPr/>
      <dgm:t>
        <a:bodyPr/>
        <a:lstStyle/>
        <a:p>
          <a:endParaRPr lang="ru-RU"/>
        </a:p>
      </dgm:t>
    </dgm:pt>
    <dgm:pt modelId="{FAB810D2-EFCE-463E-BDA7-A5BAF0962C97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</a:rPr>
            <a:t>• сделать коллаж «Черные и красные ягоды»;</a:t>
          </a:r>
          <a:endParaRPr lang="ru-RU" sz="2000" b="1" dirty="0">
            <a:solidFill>
              <a:schemeClr val="bg1"/>
            </a:solidFill>
          </a:endParaRPr>
        </a:p>
      </dgm:t>
    </dgm:pt>
    <dgm:pt modelId="{26DD77F9-B127-48E8-9173-B8400A3E419A}" type="parTrans" cxnId="{11E49866-8285-4269-8557-9E7F6421547C}">
      <dgm:prSet/>
      <dgm:spPr/>
      <dgm:t>
        <a:bodyPr/>
        <a:lstStyle/>
        <a:p>
          <a:endParaRPr lang="ru-RU"/>
        </a:p>
      </dgm:t>
    </dgm:pt>
    <dgm:pt modelId="{23389481-B5A2-4A4E-9D13-B1B418E463DF}" type="sibTrans" cxnId="{11E49866-8285-4269-8557-9E7F6421547C}">
      <dgm:prSet/>
      <dgm:spPr/>
      <dgm:t>
        <a:bodyPr/>
        <a:lstStyle/>
        <a:p>
          <a:endParaRPr lang="ru-RU"/>
        </a:p>
      </dgm:t>
    </dgm:pt>
    <dgm:pt modelId="{060EF838-C570-44F9-A45F-A4688C5938AB}">
      <dgm:prSet custT="1"/>
      <dgm:spPr>
        <a:solidFill>
          <a:schemeClr val="tx2"/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</a:rPr>
            <a:t>• придумать (нарисовать, построить) приспособление для сборки ягод;</a:t>
          </a:r>
          <a:endParaRPr lang="ru-RU" sz="2000" b="1" dirty="0">
            <a:solidFill>
              <a:schemeClr val="bg1"/>
            </a:solidFill>
          </a:endParaRPr>
        </a:p>
      </dgm:t>
    </dgm:pt>
    <dgm:pt modelId="{13AE5DEC-21C7-44CB-A7F1-AF00D14B5F46}" type="parTrans" cxnId="{848B4F4C-9FFD-4E98-AFBB-315706239B37}">
      <dgm:prSet/>
      <dgm:spPr/>
      <dgm:t>
        <a:bodyPr/>
        <a:lstStyle/>
        <a:p>
          <a:endParaRPr lang="ru-RU"/>
        </a:p>
      </dgm:t>
    </dgm:pt>
    <dgm:pt modelId="{C15C0512-EC22-4A1E-920F-F5124BC83CA3}" type="sibTrans" cxnId="{848B4F4C-9FFD-4E98-AFBB-315706239B37}">
      <dgm:prSet/>
      <dgm:spPr/>
      <dgm:t>
        <a:bodyPr/>
        <a:lstStyle/>
        <a:p>
          <a:endParaRPr lang="ru-RU"/>
        </a:p>
      </dgm:t>
    </dgm:pt>
    <dgm:pt modelId="{5288A822-3FA0-4908-B400-B31258706A17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2000" b="1" smtClean="0">
              <a:solidFill>
                <a:schemeClr val="bg1"/>
              </a:solidFill>
            </a:rPr>
            <a:t>• организовать сюжетно-ролевую игру «В лес по ягоды»;</a:t>
          </a:r>
          <a:endParaRPr lang="ru-RU" sz="2000" b="1" dirty="0">
            <a:solidFill>
              <a:schemeClr val="bg1"/>
            </a:solidFill>
          </a:endParaRPr>
        </a:p>
      </dgm:t>
    </dgm:pt>
    <dgm:pt modelId="{06E8AFE0-C70D-46DA-87C4-7FA545030BCB}" type="parTrans" cxnId="{C757029E-CC35-4148-B5EA-20C5AA624371}">
      <dgm:prSet/>
      <dgm:spPr/>
      <dgm:t>
        <a:bodyPr/>
        <a:lstStyle/>
        <a:p>
          <a:endParaRPr lang="ru-RU"/>
        </a:p>
      </dgm:t>
    </dgm:pt>
    <dgm:pt modelId="{63EA25C3-DEDA-4E4F-A125-9BA907FBBB5E}" type="sibTrans" cxnId="{C757029E-CC35-4148-B5EA-20C5AA624371}">
      <dgm:prSet/>
      <dgm:spPr/>
      <dgm:t>
        <a:bodyPr/>
        <a:lstStyle/>
        <a:p>
          <a:endParaRPr lang="ru-RU"/>
        </a:p>
      </dgm:t>
    </dgm:pt>
    <dgm:pt modelId="{C7B705D8-D516-4151-9F6D-ED168ABB2E70}">
      <dgm:prSet custT="1"/>
      <dgm:spPr>
        <a:solidFill>
          <a:schemeClr val="tx2"/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bg1"/>
              </a:solidFill>
            </a:rPr>
            <a:t>• провести фотовыставку «Дачные ягодки».</a:t>
          </a:r>
          <a:endParaRPr lang="ru-RU" sz="2000" b="1" dirty="0">
            <a:solidFill>
              <a:schemeClr val="bg1"/>
            </a:solidFill>
          </a:endParaRPr>
        </a:p>
      </dgm:t>
    </dgm:pt>
    <dgm:pt modelId="{FCA8C73B-725E-45B9-BB4A-4952C8FF638B}" type="parTrans" cxnId="{CACEB5D5-0A29-4F72-8B6E-C9AE06611FD4}">
      <dgm:prSet/>
      <dgm:spPr/>
      <dgm:t>
        <a:bodyPr/>
        <a:lstStyle/>
        <a:p>
          <a:endParaRPr lang="ru-RU"/>
        </a:p>
      </dgm:t>
    </dgm:pt>
    <dgm:pt modelId="{EB48D835-C526-4FE6-AAEB-EBF9EFCECCAF}" type="sibTrans" cxnId="{CACEB5D5-0A29-4F72-8B6E-C9AE06611FD4}">
      <dgm:prSet/>
      <dgm:spPr/>
      <dgm:t>
        <a:bodyPr/>
        <a:lstStyle/>
        <a:p>
          <a:endParaRPr lang="ru-RU"/>
        </a:p>
      </dgm:t>
    </dgm:pt>
    <dgm:pt modelId="{A4676EB9-63C5-4B3E-B705-67C26012993B}" type="pres">
      <dgm:prSet presAssocID="{C3311B8F-B76A-4D3C-BB06-77913F5ADF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B1FB12-3FA4-4361-A194-1105B67A5E3E}" type="pres">
      <dgm:prSet presAssocID="{2655929C-57A4-495A-8499-5CBA029ACE06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196D11-CFFF-44E3-AD96-EB809AB5326C}" type="pres">
      <dgm:prSet presAssocID="{35AB6597-93E3-46EF-8FDB-FB22974E2C7C}" presName="spacer" presStyleCnt="0"/>
      <dgm:spPr/>
    </dgm:pt>
    <dgm:pt modelId="{88752340-ED75-409F-A4EF-002E6875625D}" type="pres">
      <dgm:prSet presAssocID="{0FACB437-5715-48EC-8F44-B7920C8B6FF9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9C586-BF80-4F45-A8A7-7891ADCF0627}" type="pres">
      <dgm:prSet presAssocID="{CF67B90F-62E8-4588-BFDB-EB950583C575}" presName="spacer" presStyleCnt="0"/>
      <dgm:spPr/>
    </dgm:pt>
    <dgm:pt modelId="{8127F547-6824-4D82-A3A7-E22D499ED352}" type="pres">
      <dgm:prSet presAssocID="{E01B56D9-1E86-4BED-9C48-F1B1D3A61BCC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784CE-F8C3-482C-97ED-477D7E19C74F}" type="pres">
      <dgm:prSet presAssocID="{D4E90CD9-7205-46FC-B05A-7B6F135C94B0}" presName="spacer" presStyleCnt="0"/>
      <dgm:spPr/>
    </dgm:pt>
    <dgm:pt modelId="{443600D5-8132-4AF5-9722-2EE0E7A9E02C}" type="pres">
      <dgm:prSet presAssocID="{FAB810D2-EFCE-463E-BDA7-A5BAF0962C97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040A8-8103-4AD5-9368-4DB999219FAD}" type="pres">
      <dgm:prSet presAssocID="{23389481-B5A2-4A4E-9D13-B1B418E463DF}" presName="spacer" presStyleCnt="0"/>
      <dgm:spPr/>
    </dgm:pt>
    <dgm:pt modelId="{CB6DC872-C519-46D6-AC01-4A7D01EB163F}" type="pres">
      <dgm:prSet presAssocID="{060EF838-C570-44F9-A45F-A4688C5938AB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7DD47-FB40-45AB-935C-890DFE627762}" type="pres">
      <dgm:prSet presAssocID="{C15C0512-EC22-4A1E-920F-F5124BC83CA3}" presName="spacer" presStyleCnt="0"/>
      <dgm:spPr/>
    </dgm:pt>
    <dgm:pt modelId="{F0E227D3-FF92-4E37-A8FE-BE8DEBBBB3D8}" type="pres">
      <dgm:prSet presAssocID="{5288A822-3FA0-4908-B400-B31258706A17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63A456-14BD-4416-B67B-0B05D720209E}" type="pres">
      <dgm:prSet presAssocID="{63EA25C3-DEDA-4E4F-A125-9BA907FBBB5E}" presName="spacer" presStyleCnt="0"/>
      <dgm:spPr/>
    </dgm:pt>
    <dgm:pt modelId="{DF29984E-0C10-48CF-9045-A4F284EF08F7}" type="pres">
      <dgm:prSet presAssocID="{C7B705D8-D516-4151-9F6D-ED168ABB2E7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CDC9A7-6236-4D9A-B82D-67FA43E39615}" type="presOf" srcId="{2655929C-57A4-495A-8499-5CBA029ACE06}" destId="{61B1FB12-3FA4-4361-A194-1105B67A5E3E}" srcOrd="0" destOrd="0" presId="urn:microsoft.com/office/officeart/2005/8/layout/vList2"/>
    <dgm:cxn modelId="{CACEB5D5-0A29-4F72-8B6E-C9AE06611FD4}" srcId="{C3311B8F-B76A-4D3C-BB06-77913F5ADF36}" destId="{C7B705D8-D516-4151-9F6D-ED168ABB2E70}" srcOrd="6" destOrd="0" parTransId="{FCA8C73B-725E-45B9-BB4A-4952C8FF638B}" sibTransId="{EB48D835-C526-4FE6-AAEB-EBF9EFCECCAF}"/>
    <dgm:cxn modelId="{3877BDE3-2A5E-4BB8-A20A-F41C5D3857E3}" srcId="{C3311B8F-B76A-4D3C-BB06-77913F5ADF36}" destId="{0FACB437-5715-48EC-8F44-B7920C8B6FF9}" srcOrd="1" destOrd="0" parTransId="{8DA65243-EB3F-4E49-AA5D-86F85E7F21FC}" sibTransId="{CF67B90F-62E8-4588-BFDB-EB950583C575}"/>
    <dgm:cxn modelId="{9EBB1A91-BF0E-4C90-ADA2-7F558BFDB387}" type="presOf" srcId="{5288A822-3FA0-4908-B400-B31258706A17}" destId="{F0E227D3-FF92-4E37-A8FE-BE8DEBBBB3D8}" srcOrd="0" destOrd="0" presId="urn:microsoft.com/office/officeart/2005/8/layout/vList2"/>
    <dgm:cxn modelId="{11E49866-8285-4269-8557-9E7F6421547C}" srcId="{C3311B8F-B76A-4D3C-BB06-77913F5ADF36}" destId="{FAB810D2-EFCE-463E-BDA7-A5BAF0962C97}" srcOrd="3" destOrd="0" parTransId="{26DD77F9-B127-48E8-9173-B8400A3E419A}" sibTransId="{23389481-B5A2-4A4E-9D13-B1B418E463DF}"/>
    <dgm:cxn modelId="{D85B0233-1C83-4750-9C5A-A4A65FE3AABA}" type="presOf" srcId="{E01B56D9-1E86-4BED-9C48-F1B1D3A61BCC}" destId="{8127F547-6824-4D82-A3A7-E22D499ED352}" srcOrd="0" destOrd="0" presId="urn:microsoft.com/office/officeart/2005/8/layout/vList2"/>
    <dgm:cxn modelId="{EE707115-CC3D-4B5B-8044-9E391DB29A65}" srcId="{C3311B8F-B76A-4D3C-BB06-77913F5ADF36}" destId="{2655929C-57A4-495A-8499-5CBA029ACE06}" srcOrd="0" destOrd="0" parTransId="{DA223A0B-DAD8-483E-B37A-70568BAF6B26}" sibTransId="{35AB6597-93E3-46EF-8FDB-FB22974E2C7C}"/>
    <dgm:cxn modelId="{848B4F4C-9FFD-4E98-AFBB-315706239B37}" srcId="{C3311B8F-B76A-4D3C-BB06-77913F5ADF36}" destId="{060EF838-C570-44F9-A45F-A4688C5938AB}" srcOrd="4" destOrd="0" parTransId="{13AE5DEC-21C7-44CB-A7F1-AF00D14B5F46}" sibTransId="{C15C0512-EC22-4A1E-920F-F5124BC83CA3}"/>
    <dgm:cxn modelId="{EB0475BA-3579-4802-9EDF-A6C6A53AB537}" type="presOf" srcId="{FAB810D2-EFCE-463E-BDA7-A5BAF0962C97}" destId="{443600D5-8132-4AF5-9722-2EE0E7A9E02C}" srcOrd="0" destOrd="0" presId="urn:microsoft.com/office/officeart/2005/8/layout/vList2"/>
    <dgm:cxn modelId="{0CA1CCB9-08AD-4FF0-A397-614EF761BA93}" type="presOf" srcId="{0FACB437-5715-48EC-8F44-B7920C8B6FF9}" destId="{88752340-ED75-409F-A4EF-002E6875625D}" srcOrd="0" destOrd="0" presId="urn:microsoft.com/office/officeart/2005/8/layout/vList2"/>
    <dgm:cxn modelId="{8DE57804-A0D2-4CE8-B9E5-CBD77DFE0D69}" type="presOf" srcId="{060EF838-C570-44F9-A45F-A4688C5938AB}" destId="{CB6DC872-C519-46D6-AC01-4A7D01EB163F}" srcOrd="0" destOrd="0" presId="urn:microsoft.com/office/officeart/2005/8/layout/vList2"/>
    <dgm:cxn modelId="{C757029E-CC35-4148-B5EA-20C5AA624371}" srcId="{C3311B8F-B76A-4D3C-BB06-77913F5ADF36}" destId="{5288A822-3FA0-4908-B400-B31258706A17}" srcOrd="5" destOrd="0" parTransId="{06E8AFE0-C70D-46DA-87C4-7FA545030BCB}" sibTransId="{63EA25C3-DEDA-4E4F-A125-9BA907FBBB5E}"/>
    <dgm:cxn modelId="{81046787-5531-4E3B-9B63-6929AC27B5FD}" type="presOf" srcId="{C7B705D8-D516-4151-9F6D-ED168ABB2E70}" destId="{DF29984E-0C10-48CF-9045-A4F284EF08F7}" srcOrd="0" destOrd="0" presId="urn:microsoft.com/office/officeart/2005/8/layout/vList2"/>
    <dgm:cxn modelId="{4562B857-08DA-4873-A44D-C586DC131906}" type="presOf" srcId="{C3311B8F-B76A-4D3C-BB06-77913F5ADF36}" destId="{A4676EB9-63C5-4B3E-B705-67C26012993B}" srcOrd="0" destOrd="0" presId="urn:microsoft.com/office/officeart/2005/8/layout/vList2"/>
    <dgm:cxn modelId="{18854B90-D91F-4C5B-BDD7-7228D9243B73}" srcId="{C3311B8F-B76A-4D3C-BB06-77913F5ADF36}" destId="{E01B56D9-1E86-4BED-9C48-F1B1D3A61BCC}" srcOrd="2" destOrd="0" parTransId="{C0D2B052-A19E-4214-80AD-71DB974423AA}" sibTransId="{D4E90CD9-7205-46FC-B05A-7B6F135C94B0}"/>
    <dgm:cxn modelId="{B0033734-091F-4CEE-B236-465F841EF2ED}" type="presParOf" srcId="{A4676EB9-63C5-4B3E-B705-67C26012993B}" destId="{61B1FB12-3FA4-4361-A194-1105B67A5E3E}" srcOrd="0" destOrd="0" presId="urn:microsoft.com/office/officeart/2005/8/layout/vList2"/>
    <dgm:cxn modelId="{9E061BA2-2337-4CF1-8509-A75A7710B1EA}" type="presParOf" srcId="{A4676EB9-63C5-4B3E-B705-67C26012993B}" destId="{F6196D11-CFFF-44E3-AD96-EB809AB5326C}" srcOrd="1" destOrd="0" presId="urn:microsoft.com/office/officeart/2005/8/layout/vList2"/>
    <dgm:cxn modelId="{D43AA65A-9982-4E8B-8FAA-371D4F3BD487}" type="presParOf" srcId="{A4676EB9-63C5-4B3E-B705-67C26012993B}" destId="{88752340-ED75-409F-A4EF-002E6875625D}" srcOrd="2" destOrd="0" presId="urn:microsoft.com/office/officeart/2005/8/layout/vList2"/>
    <dgm:cxn modelId="{FCACF490-991D-4D51-B7ED-2711D840292F}" type="presParOf" srcId="{A4676EB9-63C5-4B3E-B705-67C26012993B}" destId="{AA19C586-BF80-4F45-A8A7-7891ADCF0627}" srcOrd="3" destOrd="0" presId="urn:microsoft.com/office/officeart/2005/8/layout/vList2"/>
    <dgm:cxn modelId="{02A1FA31-4277-4195-8C5C-B0D792CBDBB4}" type="presParOf" srcId="{A4676EB9-63C5-4B3E-B705-67C26012993B}" destId="{8127F547-6824-4D82-A3A7-E22D499ED352}" srcOrd="4" destOrd="0" presId="urn:microsoft.com/office/officeart/2005/8/layout/vList2"/>
    <dgm:cxn modelId="{CBBCBB3D-5391-48DE-8B5C-BBCCD1191993}" type="presParOf" srcId="{A4676EB9-63C5-4B3E-B705-67C26012993B}" destId="{51A784CE-F8C3-482C-97ED-477D7E19C74F}" srcOrd="5" destOrd="0" presId="urn:microsoft.com/office/officeart/2005/8/layout/vList2"/>
    <dgm:cxn modelId="{9D94EE41-85CF-4544-87FE-CA46B8206C94}" type="presParOf" srcId="{A4676EB9-63C5-4B3E-B705-67C26012993B}" destId="{443600D5-8132-4AF5-9722-2EE0E7A9E02C}" srcOrd="6" destOrd="0" presId="urn:microsoft.com/office/officeart/2005/8/layout/vList2"/>
    <dgm:cxn modelId="{669364C3-64DE-4D1B-9BF8-C23D0B20A4B9}" type="presParOf" srcId="{A4676EB9-63C5-4B3E-B705-67C26012993B}" destId="{E2F040A8-8103-4AD5-9368-4DB999219FAD}" srcOrd="7" destOrd="0" presId="urn:microsoft.com/office/officeart/2005/8/layout/vList2"/>
    <dgm:cxn modelId="{D038A4F6-5720-47E5-B64D-1C294C538EB4}" type="presParOf" srcId="{A4676EB9-63C5-4B3E-B705-67C26012993B}" destId="{CB6DC872-C519-46D6-AC01-4A7D01EB163F}" srcOrd="8" destOrd="0" presId="urn:microsoft.com/office/officeart/2005/8/layout/vList2"/>
    <dgm:cxn modelId="{CDFEA372-7167-4767-84E4-8F612C8CA0E0}" type="presParOf" srcId="{A4676EB9-63C5-4B3E-B705-67C26012993B}" destId="{1627DD47-FB40-45AB-935C-890DFE627762}" srcOrd="9" destOrd="0" presId="urn:microsoft.com/office/officeart/2005/8/layout/vList2"/>
    <dgm:cxn modelId="{B4A0D4FA-DC68-4C8C-95AD-B7368BB35761}" type="presParOf" srcId="{A4676EB9-63C5-4B3E-B705-67C26012993B}" destId="{F0E227D3-FF92-4E37-A8FE-BE8DEBBBB3D8}" srcOrd="10" destOrd="0" presId="urn:microsoft.com/office/officeart/2005/8/layout/vList2"/>
    <dgm:cxn modelId="{7E31DE91-6393-49A7-91D2-691E4A1786B3}" type="presParOf" srcId="{A4676EB9-63C5-4B3E-B705-67C26012993B}" destId="{1563A456-14BD-4416-B67B-0B05D720209E}" srcOrd="11" destOrd="0" presId="urn:microsoft.com/office/officeart/2005/8/layout/vList2"/>
    <dgm:cxn modelId="{4947049B-84BB-4856-BA25-ED435E6ED1AC}" type="presParOf" srcId="{A4676EB9-63C5-4B3E-B705-67C26012993B}" destId="{DF29984E-0C10-48CF-9045-A4F284EF08F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03822-94B7-4B1D-81A4-D3E36AA8EDB7}">
      <dsp:nvSpPr>
        <dsp:cNvPr id="0" name=""/>
        <dsp:cNvSpPr/>
      </dsp:nvSpPr>
      <dsp:spPr>
        <a:xfrm>
          <a:off x="2088231" y="0"/>
          <a:ext cx="3087466" cy="76944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B050"/>
              </a:solidFill>
            </a:rPr>
            <a:t>«Модель трех вопросов»</a:t>
          </a:r>
          <a:endParaRPr lang="ru-RU" sz="2400" kern="1200" dirty="0">
            <a:solidFill>
              <a:srgbClr val="00B050"/>
            </a:solidFill>
          </a:endParaRPr>
        </a:p>
      </dsp:txBody>
      <dsp:txXfrm>
        <a:off x="2540380" y="112682"/>
        <a:ext cx="2183168" cy="5440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818D21-D60F-4419-B00F-37169E0CA7A7}">
      <dsp:nvSpPr>
        <dsp:cNvPr id="0" name=""/>
        <dsp:cNvSpPr/>
      </dsp:nvSpPr>
      <dsp:spPr>
        <a:xfrm>
          <a:off x="0" y="0"/>
          <a:ext cx="2626493" cy="2645568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C000"/>
              </a:solidFill>
            </a:rPr>
            <a:t>способствует развитию мыслительных способностей детей</a:t>
          </a:r>
          <a:endParaRPr lang="ru-RU" sz="2100" kern="1200" dirty="0">
            <a:solidFill>
              <a:srgbClr val="FFC000"/>
            </a:solidFill>
          </a:endParaRPr>
        </a:p>
      </dsp:txBody>
      <dsp:txXfrm>
        <a:off x="384641" y="387434"/>
        <a:ext cx="1857211" cy="18707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FB6808-D87C-479F-A15B-9701E5D4ED73}">
      <dsp:nvSpPr>
        <dsp:cNvPr id="0" name=""/>
        <dsp:cNvSpPr/>
      </dsp:nvSpPr>
      <dsp:spPr>
        <a:xfrm>
          <a:off x="0" y="0"/>
          <a:ext cx="2720335" cy="2720335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C000"/>
              </a:solidFill>
            </a:rPr>
            <a:t>позволяет педагогу вести наблюдение за активностью отдельных детей</a:t>
          </a:r>
          <a:endParaRPr lang="ru-RU" sz="2200" b="1" kern="1200" dirty="0">
            <a:solidFill>
              <a:srgbClr val="FFC000"/>
            </a:solidFill>
          </a:endParaRPr>
        </a:p>
      </dsp:txBody>
      <dsp:txXfrm>
        <a:off x="398384" y="398384"/>
        <a:ext cx="1923567" cy="19235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80400-1F4F-4FCF-B779-9F15DC8C0853}">
      <dsp:nvSpPr>
        <dsp:cNvPr id="0" name=""/>
        <dsp:cNvSpPr/>
      </dsp:nvSpPr>
      <dsp:spPr>
        <a:xfrm>
          <a:off x="1728180" y="1507998"/>
          <a:ext cx="4080886" cy="2216766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C000"/>
              </a:solidFill>
            </a:rPr>
            <a:t>направляет исследовательскую деятельность детей</a:t>
          </a:r>
          <a:endParaRPr lang="ru-RU" sz="2400" kern="1200" dirty="0">
            <a:solidFill>
              <a:srgbClr val="FFC000"/>
            </a:solidFill>
          </a:endParaRPr>
        </a:p>
      </dsp:txBody>
      <dsp:txXfrm>
        <a:off x="2325812" y="1832636"/>
        <a:ext cx="2885622" cy="15674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34165-729A-4A81-8535-A3C40AC96BD3}">
      <dsp:nvSpPr>
        <dsp:cNvPr id="0" name=""/>
        <dsp:cNvSpPr/>
      </dsp:nvSpPr>
      <dsp:spPr>
        <a:xfrm>
          <a:off x="432048" y="0"/>
          <a:ext cx="2448272" cy="2448272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shade val="67000"/>
                <a:satMod val="150000"/>
              </a:schemeClr>
            </a:gs>
            <a:gs pos="30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0000"/>
              </a:schemeClr>
            </a:gs>
            <a:gs pos="45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55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0000"/>
              </a:schemeClr>
            </a:gs>
            <a:gs pos="100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shade val="67000"/>
                <a:satMod val="150000"/>
              </a:schemeClr>
            </a:gs>
          </a:gsLst>
          <a:lin ang="950000" scaled="1"/>
        </a:gra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C000"/>
              </a:solidFill>
            </a:rPr>
            <a:t>дает возможность планировать ближайшую работу</a:t>
          </a:r>
          <a:endParaRPr lang="ru-RU" sz="2000" kern="1200" dirty="0">
            <a:solidFill>
              <a:srgbClr val="FFC000"/>
            </a:solidFill>
          </a:endParaRPr>
        </a:p>
      </dsp:txBody>
      <dsp:txXfrm>
        <a:off x="790589" y="358541"/>
        <a:ext cx="1731190" cy="17311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1FB12-3FA4-4361-A194-1105B67A5E3E}">
      <dsp:nvSpPr>
        <dsp:cNvPr id="0" name=""/>
        <dsp:cNvSpPr/>
      </dsp:nvSpPr>
      <dsp:spPr>
        <a:xfrm>
          <a:off x="0" y="1689"/>
          <a:ext cx="8352928" cy="708512"/>
        </a:xfrm>
        <a:prstGeom prst="roundRect">
          <a:avLst/>
        </a:prstGeom>
        <a:solidFill>
          <a:schemeClr val="tx2"/>
        </a:soli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• пригласить бабушку, чтобы она рассказала, как варить варенье. 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4587" y="36276"/>
        <a:ext cx="8283754" cy="639338"/>
      </dsp:txXfrm>
    </dsp:sp>
    <dsp:sp modelId="{88752340-ED75-409F-A4EF-002E6875625D}">
      <dsp:nvSpPr>
        <dsp:cNvPr id="0" name=""/>
        <dsp:cNvSpPr/>
      </dsp:nvSpPr>
      <dsp:spPr>
        <a:xfrm>
          <a:off x="0" y="723618"/>
          <a:ext cx="8352928" cy="708512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• можно сделать мини-книгу «Рецепты варенья от бабушек»;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4587" y="758205"/>
        <a:ext cx="8283754" cy="639338"/>
      </dsp:txXfrm>
    </dsp:sp>
    <dsp:sp modelId="{8127F547-6824-4D82-A3A7-E22D499ED352}">
      <dsp:nvSpPr>
        <dsp:cNvPr id="0" name=""/>
        <dsp:cNvSpPr/>
      </dsp:nvSpPr>
      <dsp:spPr>
        <a:xfrm>
          <a:off x="0" y="1445546"/>
          <a:ext cx="8352928" cy="708512"/>
        </a:xfrm>
        <a:prstGeom prst="roundRect">
          <a:avLst/>
        </a:prstGeom>
        <a:solidFill>
          <a:schemeClr val="tx2"/>
        </a:soli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• провести для девочек показ мод «Одежда с ягодками» под песни про ягоды;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4587" y="1480133"/>
        <a:ext cx="8283754" cy="639338"/>
      </dsp:txXfrm>
    </dsp:sp>
    <dsp:sp modelId="{443600D5-8132-4AF5-9722-2EE0E7A9E02C}">
      <dsp:nvSpPr>
        <dsp:cNvPr id="0" name=""/>
        <dsp:cNvSpPr/>
      </dsp:nvSpPr>
      <dsp:spPr>
        <a:xfrm>
          <a:off x="0" y="2167474"/>
          <a:ext cx="8352928" cy="708512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• сделать коллаж «Черные и красные ягоды»;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4587" y="2202061"/>
        <a:ext cx="8283754" cy="639338"/>
      </dsp:txXfrm>
    </dsp:sp>
    <dsp:sp modelId="{CB6DC872-C519-46D6-AC01-4A7D01EB163F}">
      <dsp:nvSpPr>
        <dsp:cNvPr id="0" name=""/>
        <dsp:cNvSpPr/>
      </dsp:nvSpPr>
      <dsp:spPr>
        <a:xfrm>
          <a:off x="0" y="2889402"/>
          <a:ext cx="8352928" cy="708512"/>
        </a:xfrm>
        <a:prstGeom prst="roundRect">
          <a:avLst/>
        </a:prstGeom>
        <a:solidFill>
          <a:schemeClr val="tx2"/>
        </a:soli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• придумать (нарисовать, построить) приспособление для сборки ягод;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4587" y="2923989"/>
        <a:ext cx="8283754" cy="639338"/>
      </dsp:txXfrm>
    </dsp:sp>
    <dsp:sp modelId="{F0E227D3-FF92-4E37-A8FE-BE8DEBBBB3D8}">
      <dsp:nvSpPr>
        <dsp:cNvPr id="0" name=""/>
        <dsp:cNvSpPr/>
      </dsp:nvSpPr>
      <dsp:spPr>
        <a:xfrm>
          <a:off x="0" y="3611331"/>
          <a:ext cx="8352928" cy="708512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solidFill>
                <a:schemeClr val="bg1"/>
              </a:solidFill>
            </a:rPr>
            <a:t>• организовать сюжетно-ролевую игру «В лес по ягоды»;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4587" y="3645918"/>
        <a:ext cx="8283754" cy="639338"/>
      </dsp:txXfrm>
    </dsp:sp>
    <dsp:sp modelId="{DF29984E-0C10-48CF-9045-A4F284EF08F7}">
      <dsp:nvSpPr>
        <dsp:cNvPr id="0" name=""/>
        <dsp:cNvSpPr/>
      </dsp:nvSpPr>
      <dsp:spPr>
        <a:xfrm>
          <a:off x="0" y="4333259"/>
          <a:ext cx="8352928" cy="708512"/>
        </a:xfrm>
        <a:prstGeom prst="roundRect">
          <a:avLst/>
        </a:prstGeom>
        <a:solidFill>
          <a:schemeClr val="tx2"/>
        </a:solidFill>
        <a:ln>
          <a:noFill/>
        </a:ln>
        <a:effectLst>
          <a:outerShdw blurRad="50800" dist="38100" dir="2700000" algn="br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• провести фотовыставку «Дачные ягодки».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34587" y="4367846"/>
        <a:ext cx="8283754" cy="639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27984" y="4869160"/>
            <a:ext cx="471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Составила старший воспитатель:</a:t>
            </a:r>
            <a:endParaRPr lang="ru-RU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Чудакова О.В.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12576" y="1654069"/>
            <a:ext cx="957706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«Способы </a:t>
            </a:r>
            <a:r>
              <a:rPr lang="ru-RU" sz="4000" b="1" dirty="0" smtClean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разработки</a:t>
            </a:r>
          </a:p>
          <a:p>
            <a:pPr algn="ctr"/>
            <a:r>
              <a:rPr lang="ru-RU" sz="4000" b="1" dirty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000" b="1" dirty="0" smtClean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роектов»</a:t>
            </a:r>
            <a:endParaRPr lang="ru-RU" sz="4000" b="1" cap="none" spc="0" dirty="0">
              <a:ln w="11430"/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1587" y="426871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Мастер - класс по теме:</a:t>
            </a:r>
            <a:endParaRPr lang="ru-RU" sz="4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1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23659" y="260648"/>
            <a:ext cx="2324033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Проект</a:t>
            </a:r>
            <a:endParaRPr lang="ru-RU" sz="54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1745070"/>
            <a:ext cx="61206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специально 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организованный взрослым </a:t>
            </a:r>
            <a:r>
              <a:rPr lang="ru-RU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 выполняемый детьми комплекс 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действий </a:t>
            </a:r>
            <a:r>
              <a:rPr lang="ru-RU" sz="2800" cap="all" dirty="0" smtClean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AD7D4D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Который </a:t>
            </a:r>
            <a:r>
              <a:rPr lang="ru-RU" sz="2800" cap="all" dirty="0">
                <a:ln w="9000" cmpd="sng">
                  <a:solidFill>
                    <a:srgbClr val="848058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AD7D4D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завершается созданием творческих работ</a:t>
            </a:r>
          </a:p>
          <a:p>
            <a:pPr algn="ctr"/>
            <a:endParaRPr lang="ru-RU"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690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44795"/>
            <a:ext cx="317490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dirty="0">
                <a:ln/>
                <a:solidFill>
                  <a:schemeClr val="accent6">
                    <a:lumMod val="60000"/>
                    <a:lumOff val="40000"/>
                  </a:schemeClr>
                </a:solidFill>
              </a:rPr>
              <a:t>Структуру проекта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03114" y="668015"/>
            <a:ext cx="404527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dirty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– это Шесть «П»: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375901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Проблема</a:t>
            </a:r>
            <a:r>
              <a:rPr lang="ru-RU" sz="2800" dirty="0">
                <a:solidFill>
                  <a:srgbClr val="FFC000"/>
                </a:solidFill>
              </a:rPr>
              <a:t> </a:t>
            </a:r>
            <a:r>
              <a:rPr lang="ru-RU" sz="2800" dirty="0">
                <a:solidFill>
                  <a:srgbClr val="FFFF00"/>
                </a:solidFill>
              </a:rPr>
              <a:t>(выбор темы) </a:t>
            </a:r>
            <a:r>
              <a:rPr lang="ru-RU" sz="2800" dirty="0">
                <a:solidFill>
                  <a:schemeClr val="accent4"/>
                </a:solidFill>
              </a:rPr>
              <a:t>.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Проектирование или планирование. 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Поиск информации. 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Продукт</a:t>
            </a:r>
            <a:r>
              <a:rPr lang="ru-RU" sz="2800" b="1" dirty="0">
                <a:solidFill>
                  <a:srgbClr val="FFC000"/>
                </a:solidFill>
              </a:rPr>
              <a:t> </a:t>
            </a:r>
            <a:r>
              <a:rPr lang="ru-RU" sz="2800" dirty="0">
                <a:solidFill>
                  <a:srgbClr val="FFFF00"/>
                </a:solidFill>
              </a:rPr>
              <a:t>(практический результат: выставка, журнал, газета, игра, карта, коллекция, альбом, реклама, сообщение, концерт и т. д.) .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Презентация.</a:t>
            </a:r>
            <a:r>
              <a:rPr lang="ru-RU" sz="2800" b="1" dirty="0">
                <a:solidFill>
                  <a:srgbClr val="FFC000"/>
                </a:solidFill>
              </a:rPr>
              <a:t> </a:t>
            </a:r>
            <a:r>
              <a:rPr lang="ru-RU" sz="2800" dirty="0">
                <a:solidFill>
                  <a:srgbClr val="FFFF00"/>
                </a:solidFill>
              </a:rPr>
              <a:t>(Виды презентации: отчет исследовательской работы, научный доклад, деловая игра, ролевая игра, спектакль, концерт и т. д.) 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Шестое «П»- портфолио, в котором собраны наработанные материалы</a:t>
            </a:r>
            <a:r>
              <a:rPr lang="ru-RU" sz="2800" dirty="0">
                <a:solidFill>
                  <a:srgbClr val="FFC000"/>
                </a:solidFill>
              </a:rPr>
              <a:t> </a:t>
            </a:r>
            <a:r>
              <a:rPr lang="ru-RU" sz="2800" dirty="0">
                <a:solidFill>
                  <a:srgbClr val="FFFF00"/>
                </a:solidFill>
              </a:rPr>
              <a:t>(фотографии, рисунки, альбомы, макеты и др.) .</a:t>
            </a:r>
          </a:p>
        </p:txBody>
      </p:sp>
    </p:spTree>
    <p:extLst>
      <p:ext uri="{BB962C8B-B14F-4D97-AF65-F5344CB8AC3E}">
        <p14:creationId xmlns:p14="http://schemas.microsoft.com/office/powerpoint/2010/main" val="212083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жон Дьюи. Фото:   Humanities and Social Science Library, New York Public 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17920"/>
            <a:ext cx="504825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365104"/>
            <a:ext cx="80176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По мнению Джона </a:t>
            </a:r>
            <a:r>
              <a:rPr lang="ru-RU" sz="2800" dirty="0" err="1">
                <a:solidFill>
                  <a:srgbClr val="FFC000"/>
                </a:solidFill>
              </a:rPr>
              <a:t>Дьюи</a:t>
            </a:r>
            <a:r>
              <a:rPr lang="ru-RU" sz="2800" dirty="0">
                <a:solidFill>
                  <a:srgbClr val="FFC000"/>
                </a:solidFill>
              </a:rPr>
              <a:t>, обучение должно строиться «на активной основе через целесообразную деятельность детей в соответствии с их личными интересами и личными целями». Он разработал </a:t>
            </a:r>
            <a:r>
              <a:rPr lang="ru-RU" sz="2800" dirty="0" smtClean="0">
                <a:solidFill>
                  <a:srgbClr val="FFC000"/>
                </a:solidFill>
              </a:rPr>
              <a:t>«</a:t>
            </a:r>
            <a:r>
              <a:rPr lang="ru-RU" sz="2800" b="1" dirty="0">
                <a:solidFill>
                  <a:srgbClr val="FFC000"/>
                </a:solidFill>
              </a:rPr>
              <a:t>М</a:t>
            </a:r>
            <a:r>
              <a:rPr lang="ru-RU" sz="2800" b="1" dirty="0" smtClean="0">
                <a:solidFill>
                  <a:srgbClr val="FFC000"/>
                </a:solidFill>
              </a:rPr>
              <a:t>одель </a:t>
            </a:r>
            <a:r>
              <a:rPr lang="ru-RU" sz="2800" b="1" dirty="0">
                <a:solidFill>
                  <a:srgbClr val="FFC000"/>
                </a:solidFill>
              </a:rPr>
              <a:t>трёх </a:t>
            </a:r>
            <a:r>
              <a:rPr lang="ru-RU" sz="2800" b="1" dirty="0" smtClean="0">
                <a:solidFill>
                  <a:srgbClr val="FFC000"/>
                </a:solidFill>
              </a:rPr>
              <a:t>вопросов»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50717" y="310034"/>
            <a:ext cx="58502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«</a:t>
            </a:r>
            <a:r>
              <a:rPr lang="ru-RU" sz="4000" b="1" dirty="0">
                <a:solidFill>
                  <a:srgbClr val="FFC000"/>
                </a:solidFill>
              </a:rPr>
              <a:t>Модель трёх </a:t>
            </a:r>
            <a:r>
              <a:rPr lang="ru-RU" sz="4000" b="1" dirty="0" smtClean="0">
                <a:solidFill>
                  <a:srgbClr val="FFC000"/>
                </a:solidFill>
              </a:rPr>
              <a:t>вопросов»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4"/>
          <p:cNvSpPr/>
          <p:nvPr/>
        </p:nvSpPr>
        <p:spPr>
          <a:xfrm>
            <a:off x="612073" y="993729"/>
            <a:ext cx="2735791" cy="11728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3779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100" kern="1200" dirty="0" smtClean="0"/>
          </a:p>
          <a:p>
            <a:pPr lvl="0" algn="ctr" defTabSz="13779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100" kern="1200" dirty="0" smtClean="0">
                <a:solidFill>
                  <a:srgbClr val="00B050"/>
                </a:solidFill>
              </a:rPr>
              <a:t> </a:t>
            </a:r>
            <a:r>
              <a:rPr lang="ru-RU" sz="3100" b="1" kern="1200" dirty="0" smtClean="0">
                <a:solidFill>
                  <a:srgbClr val="00B050"/>
                </a:solidFill>
              </a:rPr>
              <a:t>Что мы знаем?</a:t>
            </a:r>
            <a:endParaRPr lang="ru-RU" sz="3100" b="1" kern="1200" dirty="0">
              <a:solidFill>
                <a:srgbClr val="00B050"/>
              </a:solidFill>
            </a:endParaRPr>
          </a:p>
        </p:txBody>
      </p:sp>
      <p:sp>
        <p:nvSpPr>
          <p:cNvPr id="7" name="Овал 4"/>
          <p:cNvSpPr/>
          <p:nvPr/>
        </p:nvSpPr>
        <p:spPr>
          <a:xfrm>
            <a:off x="3611252" y="1467217"/>
            <a:ext cx="1658342" cy="91375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3779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100" kern="1200" dirty="0" smtClean="0"/>
              <a:t> </a:t>
            </a:r>
            <a:r>
              <a:rPr lang="ru-RU" sz="3100" b="1" kern="1200" dirty="0" smtClean="0">
                <a:solidFill>
                  <a:srgbClr val="00B050"/>
                </a:solidFill>
              </a:rPr>
              <a:t>Что мы хотим узнать? </a:t>
            </a:r>
            <a:endParaRPr lang="ru-RU" sz="3100" b="1" kern="1200" dirty="0">
              <a:solidFill>
                <a:srgbClr val="00B050"/>
              </a:solidFill>
            </a:endParaRPr>
          </a:p>
        </p:txBody>
      </p:sp>
      <p:sp>
        <p:nvSpPr>
          <p:cNvPr id="10" name="Овал 4"/>
          <p:cNvSpPr/>
          <p:nvPr/>
        </p:nvSpPr>
        <p:spPr>
          <a:xfrm>
            <a:off x="6270315" y="1516963"/>
            <a:ext cx="2470172" cy="81426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3779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100" kern="1200" dirty="0" smtClean="0"/>
              <a:t> </a:t>
            </a:r>
            <a:r>
              <a:rPr lang="ru-RU" sz="3100" b="1" kern="1200" dirty="0" smtClean="0">
                <a:solidFill>
                  <a:srgbClr val="00B050"/>
                </a:solidFill>
              </a:rPr>
              <a:t>Как узнаем об этом? </a:t>
            </a:r>
            <a:endParaRPr lang="ru-RU" sz="3100" b="1" kern="12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0704" y="3991898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6699"/>
                </a:solidFill>
              </a:rPr>
              <a:t>задачи и направления познавательной деятельности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70315" y="3807232"/>
            <a:ext cx="245176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rgbClr val="FF6699"/>
                </a:solidFill>
              </a:rPr>
              <a:t>в</a:t>
            </a:r>
            <a:r>
              <a:rPr lang="ru-RU" sz="2400" dirty="0" smtClean="0">
                <a:solidFill>
                  <a:srgbClr val="FF6699"/>
                </a:solidFill>
              </a:rPr>
              <a:t>ыяснить</a:t>
            </a:r>
          </a:p>
          <a:p>
            <a:pPr algn="ctr"/>
            <a:r>
              <a:rPr lang="ru-RU" sz="2400" dirty="0">
                <a:solidFill>
                  <a:srgbClr val="FF6699"/>
                </a:solidFill>
              </a:rPr>
              <a:t>к</a:t>
            </a:r>
            <a:r>
              <a:rPr lang="ru-RU" sz="2400" dirty="0" smtClean="0">
                <a:solidFill>
                  <a:srgbClr val="FF6699"/>
                </a:solidFill>
              </a:rPr>
              <a:t>акие источники</a:t>
            </a:r>
          </a:p>
          <a:p>
            <a:pPr algn="ctr"/>
            <a:r>
              <a:rPr lang="ru-RU" sz="2400" dirty="0">
                <a:solidFill>
                  <a:srgbClr val="FF6699"/>
                </a:solidFill>
              </a:rPr>
              <a:t>д</a:t>
            </a:r>
            <a:r>
              <a:rPr lang="ru-RU" sz="2400" dirty="0" smtClean="0">
                <a:solidFill>
                  <a:srgbClr val="FF6699"/>
                </a:solidFill>
              </a:rPr>
              <a:t>ети используют</a:t>
            </a:r>
          </a:p>
          <a:p>
            <a:pPr algn="ctr"/>
            <a:r>
              <a:rPr lang="ru-RU" sz="2400" dirty="0">
                <a:solidFill>
                  <a:srgbClr val="FF6699"/>
                </a:solidFill>
              </a:rPr>
              <a:t>д</a:t>
            </a:r>
            <a:r>
              <a:rPr lang="ru-RU" sz="2400" dirty="0" smtClean="0">
                <a:solidFill>
                  <a:srgbClr val="FF6699"/>
                </a:solidFill>
              </a:rPr>
              <a:t>ля добывания </a:t>
            </a:r>
          </a:p>
          <a:p>
            <a:pPr algn="ctr"/>
            <a:r>
              <a:rPr lang="ru-RU" sz="2400" dirty="0" smtClean="0">
                <a:solidFill>
                  <a:srgbClr val="FF6699"/>
                </a:solidFill>
              </a:rPr>
              <a:t>знаний </a:t>
            </a:r>
            <a:endParaRPr lang="ru-RU" sz="2400" dirty="0">
              <a:solidFill>
                <a:srgbClr val="FF6699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6871" y="3622566"/>
            <a:ext cx="228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6699"/>
                </a:solidFill>
              </a:rPr>
              <a:t>выяснить, </a:t>
            </a:r>
            <a:r>
              <a:rPr lang="ru-RU" sz="2400" dirty="0">
                <a:solidFill>
                  <a:srgbClr val="FF6699"/>
                </a:solidFill>
              </a:rPr>
              <a:t>что </a:t>
            </a:r>
            <a:r>
              <a:rPr lang="ru-RU" sz="2400" dirty="0" smtClean="0">
                <a:solidFill>
                  <a:srgbClr val="FF6699"/>
                </a:solidFill>
              </a:rPr>
              <a:t>дети уже </a:t>
            </a:r>
            <a:r>
              <a:rPr lang="ru-RU" sz="2400" dirty="0">
                <a:solidFill>
                  <a:srgbClr val="FF6699"/>
                </a:solidFill>
              </a:rPr>
              <a:t>знают об определенном предмете или явлении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404663"/>
            <a:ext cx="6832783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«Модель трех вопросов»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719871" y="2380975"/>
            <a:ext cx="260097" cy="124159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26868" y="2708920"/>
            <a:ext cx="0" cy="128297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236296" y="2380975"/>
            <a:ext cx="269105" cy="152502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89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19ef1133395ad33f993910cd5d22eed5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8716">
            <a:off x="2415864" y="1052736"/>
            <a:ext cx="4896544" cy="54313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55576" y="301853"/>
            <a:ext cx="8217121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имволы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сбора информации в картинках</a:t>
            </a:r>
          </a:p>
        </p:txBody>
      </p:sp>
    </p:spTree>
    <p:extLst>
      <p:ext uri="{BB962C8B-B14F-4D97-AF65-F5344CB8AC3E}">
        <p14:creationId xmlns:p14="http://schemas.microsoft.com/office/powerpoint/2010/main" val="16057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547729983"/>
              </p:ext>
            </p:extLst>
          </p:nvPr>
        </p:nvGraphicFramePr>
        <p:xfrm>
          <a:off x="899592" y="2852936"/>
          <a:ext cx="6417591" cy="76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70186733"/>
              </p:ext>
            </p:extLst>
          </p:nvPr>
        </p:nvGraphicFramePr>
        <p:xfrm>
          <a:off x="179512" y="2060848"/>
          <a:ext cx="2645568" cy="2758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347864" y="214360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08900240"/>
              </p:ext>
            </p:extLst>
          </p:nvPr>
        </p:nvGraphicFramePr>
        <p:xfrm>
          <a:off x="3059832" y="0"/>
          <a:ext cx="2736304" cy="2720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488034051"/>
              </p:ext>
            </p:extLst>
          </p:nvPr>
        </p:nvGraphicFramePr>
        <p:xfrm>
          <a:off x="899592" y="2497087"/>
          <a:ext cx="7272808" cy="4345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911006796"/>
              </p:ext>
            </p:extLst>
          </p:nvPr>
        </p:nvGraphicFramePr>
        <p:xfrm>
          <a:off x="5831632" y="1988840"/>
          <a:ext cx="331236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  <p:extLst>
      <p:ext uri="{BB962C8B-B14F-4D97-AF65-F5344CB8AC3E}">
        <p14:creationId xmlns:p14="http://schemas.microsoft.com/office/powerpoint/2010/main" val="316979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74d601b50fd45cae2e99537f82e810fa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881433" cy="4752528"/>
          </a:xfrm>
          <a:prstGeom prst="rect">
            <a:avLst/>
          </a:prstGeom>
          <a:ln w="1905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259632" y="216496"/>
            <a:ext cx="6725752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одель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примере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проекта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«Ягоды»</a:t>
            </a:r>
          </a:p>
        </p:txBody>
      </p:sp>
    </p:spTree>
    <p:extLst>
      <p:ext uri="{BB962C8B-B14F-4D97-AF65-F5344CB8AC3E}">
        <p14:creationId xmlns:p14="http://schemas.microsoft.com/office/powerpoint/2010/main" val="410908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776864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мы можем запланировать, исходя из полученных ответов: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77200684"/>
              </p:ext>
            </p:extLst>
          </p:nvPr>
        </p:nvGraphicFramePr>
        <p:xfrm>
          <a:off x="467544" y="1481882"/>
          <a:ext cx="8352928" cy="5043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9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610</TotalTime>
  <Words>346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Tahoma</vt:lpstr>
      <vt:lpstr>Times New Roman</vt:lpstr>
      <vt:lpstr>Tunga</vt:lpstr>
      <vt:lpstr>Soho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1</cp:lastModifiedBy>
  <cp:revision>35</cp:revision>
  <dcterms:created xsi:type="dcterms:W3CDTF">2015-02-28T14:49:09Z</dcterms:created>
  <dcterms:modified xsi:type="dcterms:W3CDTF">2017-01-26T09:45:27Z</dcterms:modified>
</cp:coreProperties>
</file>