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7" r:id="rId11"/>
    <p:sldId id="265" r:id="rId12"/>
    <p:sldId id="266" r:id="rId13"/>
    <p:sldId id="281" r:id="rId14"/>
    <p:sldId id="279" r:id="rId15"/>
    <p:sldId id="267" r:id="rId16"/>
    <p:sldId id="278" r:id="rId17"/>
    <p:sldId id="268" r:id="rId18"/>
    <p:sldId id="269" r:id="rId19"/>
    <p:sldId id="270" r:id="rId20"/>
    <p:sldId id="271" r:id="rId21"/>
    <p:sldId id="276" r:id="rId22"/>
    <p:sldId id="280" r:id="rId23"/>
    <p:sldId id="272" r:id="rId24"/>
    <p:sldId id="273" r:id="rId25"/>
    <p:sldId id="275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2159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72007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МКДОУ Перемышльский детский сад «Радуга»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8280920" cy="302433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Взаимодействие ДОУ с социумом в условиях реализации ФГОС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Экскурсия в музей боевой славы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08720"/>
            <a:ext cx="3425428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3425428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 descr="https://im0-tub-ru.yandex.net/i?id=23b782d30596f11ca60d5c3243bd65fc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977680"/>
            <a:ext cx="3888432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837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Связь с церковью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29000"/>
            <a:ext cx="431554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Елена Александровна\Desktop\церковь 2018\DSC038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908720"/>
            <a:ext cx="4032448" cy="310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Елена Александровна\Desktop\DSCN299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3568" y="3789040"/>
            <a:ext cx="367240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2842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Поход в Музей белого аиста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3312368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24744"/>
            <a:ext cx="3960440" cy="5280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292" name="Picture 4" descr="https://im0-tub-ru.yandex.net/i?id=06bf57f627a32d9ad88747bf049632a7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293096"/>
            <a:ext cx="3600400" cy="2389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8936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59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8024" y="3717032"/>
            <a:ext cx="3961956" cy="2971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Взаимодействие ДОУ с территориальной избирательной комиссией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DSCN14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412776"/>
            <a:ext cx="4752528" cy="3564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55576" y="5229200"/>
            <a:ext cx="31572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Я на выборы иду</a:t>
            </a:r>
          </a:p>
          <a:p>
            <a:r>
              <a:rPr lang="ru-RU" sz="2000" dirty="0" smtClean="0"/>
              <a:t>За собой семью веду:</a:t>
            </a:r>
          </a:p>
          <a:p>
            <a:r>
              <a:rPr lang="ru-RU" sz="2000" dirty="0" smtClean="0"/>
              <a:t>Мама, папа, брат и я.</a:t>
            </a:r>
          </a:p>
          <a:p>
            <a:r>
              <a:rPr lang="ru-RU" sz="2000" dirty="0" smtClean="0"/>
              <a:t>Голосуйте все друзья!</a:t>
            </a:r>
            <a:endParaRPr lang="ru-RU" sz="2000" dirty="0"/>
          </a:p>
        </p:txBody>
      </p:sp>
      <p:pic>
        <p:nvPicPr>
          <p:cNvPr id="3076" name="Picture 4" descr="https://im0-tub-ru.yandex.net/i?id=4ec15da5c4c77bbe88106d96b3254214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1196752"/>
            <a:ext cx="2323205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m0-tub-ru.yandex.net/i?id=b394b08bdb82a873aeba7883de732833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 родителями</a:t>
            </a: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76" y="1196752"/>
            <a:ext cx="4053408" cy="2718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789040"/>
            <a:ext cx="3875923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00_01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005064"/>
            <a:ext cx="415021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0447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572000" y="1124743"/>
            <a:ext cx="4177980" cy="2520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043608" y="908720"/>
            <a:ext cx="3145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Родительские собрания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3573016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Мастер-классы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75656" y="3789040"/>
            <a:ext cx="1680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Субботники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836712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Бессмертный полк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9551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63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504" y="116633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DSC0107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3717032"/>
            <a:ext cx="3792421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100_221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99992" y="116632"/>
            <a:ext cx="436624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SC0463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580112" y="3717032"/>
            <a:ext cx="3457900" cy="2971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0624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3501008"/>
            <a:ext cx="3361889" cy="2521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86000" y="2828836"/>
            <a:ext cx="6318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Только живой пример воспитывает ребенка, а не слова, пусть самые хорошие, но не подкрепленные делом.</a:t>
            </a:r>
          </a:p>
          <a:p>
            <a:r>
              <a:rPr lang="ru-RU" dirty="0" smtClean="0"/>
              <a:t> </a:t>
            </a:r>
            <a:r>
              <a:rPr lang="ru-RU" i="1" dirty="0" smtClean="0"/>
              <a:t>(А. С. Макаренко)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Участие родителей в развлечениях 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0" y="908720"/>
            <a:ext cx="3941313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149080"/>
            <a:ext cx="4104456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DSCN190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32040" y="980728"/>
            <a:ext cx="3779912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_3244-22-02-19-02-5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3861048"/>
            <a:ext cx="3672408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7715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796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Экскурсии по общественным местам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291465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573016"/>
            <a:ext cx="2266578" cy="3022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187624" y="69269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Магазин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3140968"/>
            <a:ext cx="112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Бульвар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414908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Почта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83671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Банк</a:t>
            </a:r>
            <a:endParaRPr lang="ru-RU" dirty="0"/>
          </a:p>
        </p:txBody>
      </p:sp>
      <p:pic>
        <p:nvPicPr>
          <p:cNvPr id="12" name="Рисунок 11" descr="DSC0676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509120"/>
            <a:ext cx="2747797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DSC0676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92080" y="1196752"/>
            <a:ext cx="3384376" cy="203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DSC0675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75856" y="4221088"/>
            <a:ext cx="2953844" cy="2215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563888" y="3717032"/>
            <a:ext cx="3000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Спортивная площадка</a:t>
            </a:r>
            <a:endParaRPr lang="ru-RU" dirty="0"/>
          </a:p>
        </p:txBody>
      </p:sp>
      <p:pic>
        <p:nvPicPr>
          <p:cNvPr id="9218" name="Picture 2" descr="https://im0-tub-ru.yandex.net/i?id=e03232d3f8005f8769fc1c987c934304-l&amp;n=1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131840" y="2132856"/>
            <a:ext cx="2530137" cy="1641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447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4676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Связь с театром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98" y="1124744"/>
            <a:ext cx="3840427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29000"/>
            <a:ext cx="3753611" cy="2815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115616" y="692696"/>
            <a:ext cx="2898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«Подарим детям сказку»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221088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Театр – это яркие положительные эмоции, благодаря которым мы имеем возможность управлять формированием духовных потребностей ребенка, обогащать и развивать его личность.</a:t>
            </a:r>
            <a:endParaRPr lang="ru-RU" dirty="0"/>
          </a:p>
        </p:txBody>
      </p:sp>
      <p:pic>
        <p:nvPicPr>
          <p:cNvPr id="7170" name="Picture 2" descr="C:\Users\Елена Александровна\Desktop\фото к презентации по социуму\DSC057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548680"/>
            <a:ext cx="3650152" cy="2737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9117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2996952"/>
            <a:ext cx="756084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Дошкольный возраст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– важнейший период становления личности. Предназначение дошкольного образования заключается не только в формировании определенных знаний, но и в развитии личности, ее социальных и культурных навыков, основ экологически целесообразного поведения, здорового образа жизни. 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Такое развитие невозможно без социального партнерства, которое является совместной коллективной распределенной деятельностью различных социальных групп, приводящей к позитивным и разделяемым всеми участниками данной деятельности эффектам.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hponpCxW_Peresada_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116633"/>
            <a:ext cx="5933588" cy="3168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979768" cy="92211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Работа с Домом культуры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ru-RU" sz="1800" dirty="0" smtClean="0">
                <a:solidFill>
                  <a:srgbClr val="FF0000"/>
                </a:solidFill>
              </a:rPr>
              <a:t>Знакомство с театром кукол                          Развлечение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80728"/>
            <a:ext cx="34290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 descr="C:\Users\ALex\Desktop\Работа с родителями\IMG_20190301_110953.jpg"/>
          <p:cNvPicPr>
            <a:picLocks noGrp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328312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87624" y="5517232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b="1" dirty="0" smtClean="0"/>
              <a:t>Взаимосвязь дошкольного образовательного учреждения с сельским Домом культуры как способ формирования социально адаптированной творческой личности воспитанников»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547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Участвуем в концертах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3960440" cy="2970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836712"/>
            <a:ext cx="4556859" cy="2736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DSC0199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836713"/>
            <a:ext cx="3816424" cy="28623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99992" y="4149080"/>
            <a:ext cx="44644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 сцену выхожу отважно,</a:t>
            </a:r>
          </a:p>
          <a:p>
            <a:r>
              <a:rPr lang="ru-RU" sz="2000" dirty="0" smtClean="0"/>
              <a:t>Сейчас я буду выступать.</a:t>
            </a:r>
          </a:p>
          <a:p>
            <a:r>
              <a:rPr lang="ru-RU" sz="2000" dirty="0" smtClean="0"/>
              <a:t>Волнуюсь я: немножко страшновато</a:t>
            </a:r>
          </a:p>
          <a:p>
            <a:r>
              <a:rPr lang="ru-RU" sz="2000" dirty="0" smtClean="0"/>
              <a:t>Мне перед зрителем стоять.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4064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Участие сотрудников ДОУ в областных и районных мероприятиях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2Zt2FeoZks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268760"/>
            <a:ext cx="3347864" cy="22310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DSC007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07904" y="1484784"/>
            <a:ext cx="3227851" cy="20882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11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3933056"/>
            <a:ext cx="3552395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D:\2018-2019\конкурсы 2018-2019\я в педагогике...2018-19\я в педагогике фото, видео\IMG_20190205_1359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4005064"/>
            <a:ext cx="2012922" cy="26838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2017-2018 учебный год\конкурс юбилей Перемышля\фото видео фестиваль перемышль\от вики\IMG-20180522-WA00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635896" y="4077072"/>
            <a:ext cx="3089243" cy="26049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95536" y="908720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«Шире круг»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3501008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«Юннат»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2852936"/>
            <a:ext cx="2195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«Я в педагогике нашел свое призвание…»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3645024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50 лет </a:t>
            </a:r>
            <a:r>
              <a:rPr lang="ru-RU" dirty="0" err="1" smtClean="0"/>
              <a:t>Перемышльскому</a:t>
            </a:r>
            <a:r>
              <a:rPr lang="ru-RU" dirty="0" smtClean="0"/>
              <a:t> району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1124744"/>
            <a:ext cx="394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«Поклонимся великим тем годам»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63194"/>
            <a:ext cx="8187680" cy="47351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Знакомство с музыкальной школой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Экскурсия по музыкальной школе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356992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27984" y="2780928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Концерт для дошкольников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4371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Музыка способна оказывать известное воздействие на этическую сторону души; и раз музыка обладает такими свойствами, то, очевидно, она должна быть включена в число предметов воспитания молодежи.</a:t>
            </a:r>
            <a:br>
              <a:rPr lang="ru-RU" dirty="0" smtClean="0"/>
            </a:br>
            <a:r>
              <a:rPr lang="ru-RU" dirty="0" smtClean="0"/>
              <a:t>Аристотель</a:t>
            </a:r>
            <a:endParaRPr lang="ru-RU" dirty="0"/>
          </a:p>
        </p:txBody>
      </p:sp>
      <p:pic>
        <p:nvPicPr>
          <p:cNvPr id="4098" name="Picture 2" descr="https://im0-tub-ru.yandex.net/i?id=c7f5e94453735af7d6d22df86c35e824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548680"/>
            <a:ext cx="374441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676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 Домом творчества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52736"/>
            <a:ext cx="404279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1008"/>
            <a:ext cx="4338554" cy="3181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20190213_1127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67744" y="3933056"/>
            <a:ext cx="1944216" cy="2804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s://im0-tub-ru.yandex.net/i?id=22a1e9e2d5a239cef2de737e912e3f1e-l&amp;n=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980728"/>
            <a:ext cx="417646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4005064"/>
            <a:ext cx="20162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«Талант — это вера в себя, в свою силу…»</a:t>
            </a:r>
          </a:p>
          <a:p>
            <a:r>
              <a:rPr lang="ru-RU" sz="2000" dirty="0" smtClean="0"/>
              <a:t>М. Горький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384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698468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Связь с поликлиникой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Осмотр врачом перед прививкой 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6"/>
            <a:ext cx="4032448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140968"/>
            <a:ext cx="4248472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644008" y="2564904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Медсестра учит чистить зубы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5157192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Совсем не боятся прививки</a:t>
            </a:r>
            <a:br>
              <a:rPr lang="ru-RU" dirty="0" smtClean="0"/>
            </a:br>
            <a:r>
              <a:rPr lang="ru-RU" dirty="0" smtClean="0"/>
              <a:t>Ни взрослые, ни малыши.</a:t>
            </a:r>
            <a:br>
              <a:rPr lang="ru-RU" dirty="0" smtClean="0"/>
            </a:br>
            <a:r>
              <a:rPr lang="ru-RU" dirty="0" smtClean="0"/>
              <a:t>От гриппа, от кори, от свинки</a:t>
            </a:r>
            <a:br>
              <a:rPr lang="ru-RU" dirty="0" smtClean="0"/>
            </a:br>
            <a:r>
              <a:rPr lang="ru-RU" dirty="0" smtClean="0"/>
              <a:t>Себя защитить поспеши.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26876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б зубы вдруг могли говорить,</a:t>
            </a:r>
            <a:br>
              <a:rPr lang="ru-RU" dirty="0" smtClean="0"/>
            </a:br>
            <a:r>
              <a:rPr lang="ru-RU" dirty="0" smtClean="0"/>
              <a:t>То они б нас начали учить:</a:t>
            </a:r>
            <a:br>
              <a:rPr lang="ru-RU" dirty="0" smtClean="0"/>
            </a:br>
            <a:r>
              <a:rPr lang="ru-RU" dirty="0" smtClean="0"/>
              <a:t>«Ты нас чисти, чисти, чисти, не спеши,</a:t>
            </a:r>
            <a:br>
              <a:rPr lang="ru-RU" dirty="0" smtClean="0"/>
            </a:br>
            <a:r>
              <a:rPr lang="ru-RU" dirty="0" smtClean="0"/>
              <a:t>И снаружи, и внутри нас почеши».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95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51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0-tub-ru.yandex.net/i?id=95cbe0e3ffbcdc028d94d830a0331c7f-l&amp;n=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16632"/>
            <a:ext cx="885056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23528" y="3356992"/>
            <a:ext cx="842493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Использовать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возможность социума для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создания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единой воспитательной системы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воспитывать культурного человека, 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свободного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гражданина, 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творческую индивидуальность)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866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20566"/>
            <a:ext cx="496855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Задачи:</a:t>
            </a:r>
            <a:r>
              <a:rPr lang="ru-RU" sz="24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1. Развивать коммуникативные способности, доброжелательность к окружающим, готовность к сотрудничеству и самореализации.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2. Обеспечивать психоэмоциональное благополучие и здоровье участников образовательного процесса, использовать навыки социального партнерства.</a:t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3. Координировать и укреплять взаимодействие всех участников воспитательного процесса: воспитанников, педагогов, родителей, общественности.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413" y="260648"/>
            <a:ext cx="3360374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SC_02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8104" y="3284984"/>
            <a:ext cx="3203848" cy="2543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4056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05262" y="2383614"/>
            <a:ext cx="1570024" cy="13994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МКДОУ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«Радуга»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988132" y="1841760"/>
            <a:ext cx="992766" cy="8267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49941" y="1337858"/>
            <a:ext cx="371851" cy="1007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853046" y="1319064"/>
            <a:ext cx="90300" cy="979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1691681" y="367979"/>
            <a:ext cx="1893880" cy="1123493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 творчества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947044" y="125537"/>
            <a:ext cx="1713188" cy="10920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745488" y="2899862"/>
            <a:ext cx="1930967" cy="1145746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ГИБДД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524522" y="4696069"/>
            <a:ext cx="1999806" cy="1164237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Церковь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123920" y="5088612"/>
            <a:ext cx="1520088" cy="1059582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1907704" y="4431476"/>
            <a:ext cx="1944216" cy="1121757"/>
          </a:xfrm>
          <a:prstGeom prst="ellipse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места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39552" y="3518428"/>
            <a:ext cx="2207636" cy="1278724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67544" y="2345662"/>
            <a:ext cx="2013287" cy="118245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971600" y="1287150"/>
            <a:ext cx="1743099" cy="105851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школа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666226" y="1714048"/>
            <a:ext cx="1866214" cy="1112431"/>
          </a:xfrm>
          <a:prstGeom prst="ellipse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МЧС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6180250" y="569010"/>
            <a:ext cx="1992150" cy="1117176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353758" y="5041139"/>
            <a:ext cx="1514385" cy="1148565"/>
          </a:xfrm>
          <a:prstGeom prst="ellipse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белого </a:t>
            </a:r>
            <a:r>
              <a:rPr lang="ru-RU" sz="1600" b="1" dirty="0" smtClean="0"/>
              <a:t>аиста</a:t>
            </a:r>
            <a:endParaRPr lang="ru-RU" sz="1600" b="1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5217802" y="1556071"/>
            <a:ext cx="570440" cy="853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439663" y="2298201"/>
            <a:ext cx="938046" cy="458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528951" y="3086662"/>
            <a:ext cx="1137275" cy="188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единительная линия 1024"/>
          <p:cNvCxnSpPr/>
          <p:nvPr/>
        </p:nvCxnSpPr>
        <p:spPr>
          <a:xfrm flipV="1">
            <a:off x="2732180" y="3352831"/>
            <a:ext cx="1183592" cy="549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9" name="Прямая соединительная линия 1028"/>
          <p:cNvCxnSpPr/>
          <p:nvPr/>
        </p:nvCxnSpPr>
        <p:spPr>
          <a:xfrm>
            <a:off x="2438839" y="2869585"/>
            <a:ext cx="1325091" cy="127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1" name="Прямая соединительная линия 1050"/>
          <p:cNvCxnSpPr/>
          <p:nvPr/>
        </p:nvCxnSpPr>
        <p:spPr>
          <a:xfrm flipH="1">
            <a:off x="4408552" y="3764280"/>
            <a:ext cx="182071" cy="13864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3" name="Прямая соединительная линия 1052"/>
          <p:cNvCxnSpPr/>
          <p:nvPr/>
        </p:nvCxnSpPr>
        <p:spPr>
          <a:xfrm>
            <a:off x="5001595" y="3731024"/>
            <a:ext cx="699339" cy="114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5" name="Прямая соединительная линия 1054"/>
          <p:cNvCxnSpPr/>
          <p:nvPr/>
        </p:nvCxnSpPr>
        <p:spPr>
          <a:xfrm>
            <a:off x="5387790" y="3472735"/>
            <a:ext cx="1151821" cy="788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2" name="Прямая соединительная линия 1061"/>
          <p:cNvCxnSpPr/>
          <p:nvPr/>
        </p:nvCxnSpPr>
        <p:spPr>
          <a:xfrm flipH="1">
            <a:off x="3284526" y="3653647"/>
            <a:ext cx="737327" cy="1020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1" name="TextBox 1070"/>
          <p:cNvSpPr txBox="1"/>
          <p:nvPr/>
        </p:nvSpPr>
        <p:spPr>
          <a:xfrm>
            <a:off x="7524328" y="46960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72" name="TextBox 1071"/>
          <p:cNvSpPr txBox="1"/>
          <p:nvPr/>
        </p:nvSpPr>
        <p:spPr>
          <a:xfrm>
            <a:off x="2988132" y="55838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74" name="Овал 1073"/>
          <p:cNvSpPr/>
          <p:nvPr/>
        </p:nvSpPr>
        <p:spPr>
          <a:xfrm>
            <a:off x="3131840" y="-439"/>
            <a:ext cx="1944216" cy="107853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Поликлиника</a:t>
            </a:r>
            <a:endParaRPr lang="ru-RU" sz="1200" b="1" dirty="0"/>
          </a:p>
        </p:txBody>
      </p:sp>
      <p:sp>
        <p:nvSpPr>
          <p:cNvPr id="3" name="Овал 2"/>
          <p:cNvSpPr/>
          <p:nvPr/>
        </p:nvSpPr>
        <p:spPr>
          <a:xfrm>
            <a:off x="6527444" y="4013072"/>
            <a:ext cx="2004996" cy="113205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/>
              <a:t>М</a:t>
            </a:r>
            <a:r>
              <a:rPr lang="ru-RU" sz="1400" b="1" dirty="0" smtClean="0"/>
              <a:t>узей боевой славы</a:t>
            </a:r>
            <a:endParaRPr lang="ru-RU" sz="1400" b="1" dirty="0"/>
          </a:p>
        </p:txBody>
      </p:sp>
    </p:spTree>
    <p:extLst>
      <p:ext uri="{BB962C8B-B14F-4D97-AF65-F5344CB8AC3E}">
        <p14:creationId xmlns="" xmlns:p14="http://schemas.microsoft.com/office/powerpoint/2010/main" val="398511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Преемственность со школой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712"/>
            <a:ext cx="3168352" cy="2952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8" y="836712"/>
            <a:ext cx="3871337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8" y="3789040"/>
            <a:ext cx="3657600" cy="2778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283968" y="3718679"/>
            <a:ext cx="35283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Слыхали радостную весть? </a:t>
            </a:r>
            <a:br>
              <a:rPr lang="ru-RU" dirty="0" smtClean="0"/>
            </a:br>
            <a:r>
              <a:rPr lang="ru-RU" dirty="0" smtClean="0"/>
              <a:t>Мне скоро будет ровно шесть! </a:t>
            </a:r>
            <a:br>
              <a:rPr lang="ru-RU" dirty="0" smtClean="0"/>
            </a:br>
            <a:r>
              <a:rPr lang="ru-RU" dirty="0" smtClean="0"/>
              <a:t>А если человеку шесть, </a:t>
            </a:r>
            <a:br>
              <a:rPr lang="ru-RU" dirty="0" smtClean="0"/>
            </a:br>
            <a:r>
              <a:rPr lang="ru-RU" dirty="0" smtClean="0"/>
              <a:t>И у него тетрадки есть, </a:t>
            </a:r>
            <a:br>
              <a:rPr lang="ru-RU" dirty="0" smtClean="0"/>
            </a:br>
            <a:r>
              <a:rPr lang="ru-RU" dirty="0" smtClean="0"/>
              <a:t>И ранец есть, и форма есть, </a:t>
            </a:r>
            <a:br>
              <a:rPr lang="ru-RU" dirty="0" smtClean="0"/>
            </a:br>
            <a:r>
              <a:rPr lang="ru-RU" dirty="0" smtClean="0"/>
              <a:t>И счетных палочек не счесть, </a:t>
            </a:r>
            <a:br>
              <a:rPr lang="ru-RU" dirty="0" smtClean="0"/>
            </a:br>
            <a:r>
              <a:rPr lang="ru-RU" dirty="0" smtClean="0"/>
              <a:t>И он читать старается, </a:t>
            </a:r>
            <a:br>
              <a:rPr lang="ru-RU" dirty="0" smtClean="0"/>
            </a:br>
            <a:r>
              <a:rPr lang="ru-RU" dirty="0" smtClean="0"/>
              <a:t>То значит он (вернее, я), </a:t>
            </a:r>
            <a:br>
              <a:rPr lang="ru-RU" dirty="0" smtClean="0"/>
            </a:br>
            <a:r>
              <a:rPr lang="ru-RU" dirty="0" smtClean="0"/>
              <a:t>То значит он (вернее, я), </a:t>
            </a:r>
            <a:br>
              <a:rPr lang="ru-RU" dirty="0" smtClean="0"/>
            </a:br>
            <a:r>
              <a:rPr lang="ru-RU" dirty="0" smtClean="0"/>
              <a:t>Он в школу собирается!</a:t>
            </a:r>
          </a:p>
          <a:p>
            <a:pPr fontAlgn="base"/>
            <a:r>
              <a:rPr lang="ru-RU" i="1" dirty="0" smtClean="0"/>
              <a:t>(И. </a:t>
            </a:r>
            <a:r>
              <a:rPr lang="ru-RU" i="1" dirty="0" err="1" smtClean="0"/>
              <a:t>Токмакова</a:t>
            </a:r>
            <a:r>
              <a:rPr lang="ru-RU" i="1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785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8478dad92cf1b94e31de11fa286ab707-l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284984"/>
            <a:ext cx="3744416" cy="33123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426" y="116633"/>
            <a:ext cx="7502950" cy="7560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Юные читайки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Библиотека </a:t>
            </a:r>
            <a:r>
              <a:rPr lang="ru-RU" sz="2000" dirty="0" err="1" smtClean="0">
                <a:solidFill>
                  <a:srgbClr val="FF0000"/>
                </a:solidFill>
              </a:rPr>
              <a:t>с.Перемышль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9"/>
            <a:ext cx="3888432" cy="2812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072" y="3861048"/>
            <a:ext cx="462212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3356992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Библиотека </a:t>
            </a:r>
            <a:r>
              <a:rPr lang="ru-RU" dirty="0" err="1" smtClean="0">
                <a:solidFill>
                  <a:srgbClr val="FF0000"/>
                </a:solidFill>
              </a:rPr>
              <a:t>д.Погореловка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20688"/>
            <a:ext cx="360040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4207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41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3573016"/>
            <a:ext cx="4754044" cy="3061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35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 ПЧ - 25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08720"/>
            <a:ext cx="3696411" cy="3366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останови_огонь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20072" y="3429000"/>
            <a:ext cx="3384376" cy="3693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79512" y="908720"/>
            <a:ext cx="475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Работа пожарных очень опасна,</a:t>
            </a:r>
          </a:p>
          <a:p>
            <a:r>
              <a:rPr lang="ru-RU" dirty="0" smtClean="0"/>
              <a:t>Спасает пожарный дома и леса,</a:t>
            </a:r>
          </a:p>
          <a:p>
            <a:r>
              <a:rPr lang="ru-RU" dirty="0" smtClean="0"/>
              <a:t>Работа пожарных очень отважна,</a:t>
            </a:r>
          </a:p>
          <a:p>
            <a:r>
              <a:rPr lang="ru-RU" dirty="0" smtClean="0"/>
              <a:t>Команда пожарных везде быть должна.</a:t>
            </a:r>
          </a:p>
          <a:p>
            <a:r>
              <a:rPr lang="ru-RU" dirty="0" smtClean="0"/>
              <a:t>В бой со стихией пожарный идёт,</a:t>
            </a:r>
          </a:p>
          <a:p>
            <a:r>
              <a:rPr lang="ru-RU" dirty="0" smtClean="0"/>
              <a:t>Тушит огонь и спасает народ.</a:t>
            </a:r>
          </a:p>
          <a:p>
            <a:r>
              <a:rPr lang="ru-RU" dirty="0" smtClean="0"/>
              <a:t>Слава пожарным, слава героям!</a:t>
            </a:r>
          </a:p>
          <a:p>
            <a:r>
              <a:rPr lang="ru-RU" dirty="0" smtClean="0"/>
              <a:t>Самых высоких наград они </a:t>
            </a:r>
            <a:r>
              <a:rPr lang="ru-RU" dirty="0" err="1" smtClean="0"/>
              <a:t>стОят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7121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8f6fcaa7b60ffeda95667db79b6e2c9f&amp;n=13&amp;exp=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764704"/>
            <a:ext cx="4067175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014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3645024"/>
            <a:ext cx="4680520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6624736" cy="15567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Работа с ЮИД       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Работа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ЮИД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Правила дорожного движения        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124758" cy="3093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356992"/>
            <a:ext cx="3014346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156176" y="3573016"/>
            <a:ext cx="23042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Сказка о ПДД</a:t>
            </a:r>
          </a:p>
        </p:txBody>
      </p:sp>
    </p:spTree>
    <p:extLst>
      <p:ext uri="{BB962C8B-B14F-4D97-AF65-F5344CB8AC3E}">
        <p14:creationId xmlns="" xmlns:p14="http://schemas.microsoft.com/office/powerpoint/2010/main" val="115246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615</TotalTime>
  <Words>421</Words>
  <Application>Microsoft Office PowerPoint</Application>
  <PresentationFormat>Экран (4:3)</PresentationFormat>
  <Paragraphs>91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Эркер</vt:lpstr>
      <vt:lpstr>МКДОУ Перемышльский детский сад «Радуга»</vt:lpstr>
      <vt:lpstr>Слайд 2</vt:lpstr>
      <vt:lpstr>Слайд 3</vt:lpstr>
      <vt:lpstr>Слайд 4</vt:lpstr>
      <vt:lpstr>Слайд 5</vt:lpstr>
      <vt:lpstr>Преемственность со школой</vt:lpstr>
      <vt:lpstr>                        Юные читайки Библиотека с.Перемышль</vt:lpstr>
      <vt:lpstr>Взаимодействие с ПЧ - 25</vt:lpstr>
      <vt:lpstr>       Работа с ЮИД                                               Работа с ЮИД Правила дорожного движения            </vt:lpstr>
      <vt:lpstr>Экскурсия в музей боевой славы</vt:lpstr>
      <vt:lpstr>Связь с церковью</vt:lpstr>
      <vt:lpstr>Поход в Музей белого аиста</vt:lpstr>
      <vt:lpstr>Взаимодействие ДОУ с территориальной избирательной комиссией</vt:lpstr>
      <vt:lpstr>Слайд 14</vt:lpstr>
      <vt:lpstr>Взаимодействие с родителями</vt:lpstr>
      <vt:lpstr>Слайд 16</vt:lpstr>
      <vt:lpstr>Участие родителей в развлечениях  </vt:lpstr>
      <vt:lpstr>Экскурсии по общественным местам </vt:lpstr>
      <vt:lpstr>Связь с театром </vt:lpstr>
      <vt:lpstr>                Работа с Домом культуры     Знакомство с театром кукол                          Развлечение</vt:lpstr>
      <vt:lpstr>Участвуем в концертах</vt:lpstr>
      <vt:lpstr>Участие сотрудников ДОУ в областных и районных мероприятиях</vt:lpstr>
      <vt:lpstr>Знакомство с музыкальной школой Экскурсия по музыкальной школе</vt:lpstr>
      <vt:lpstr>Взаимодействие с Домом творчества</vt:lpstr>
      <vt:lpstr>                Связь с поликлиникой Осмотр врачом перед прививкой 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«Радуга»</dc:title>
  <dc:creator>Мария</dc:creator>
  <cp:lastModifiedBy>Елена Александровна</cp:lastModifiedBy>
  <cp:revision>71</cp:revision>
  <dcterms:created xsi:type="dcterms:W3CDTF">2019-04-11T10:53:52Z</dcterms:created>
  <dcterms:modified xsi:type="dcterms:W3CDTF">2019-04-22T12:45:11Z</dcterms:modified>
</cp:coreProperties>
</file>