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785794"/>
            <a:ext cx="7025434" cy="3939350"/>
          </a:xfrm>
        </p:spPr>
        <p:txBody>
          <a:bodyPr>
            <a:normAutofit/>
          </a:bodyPr>
          <a:lstStyle/>
          <a:p>
            <a:r>
              <a:rPr lang="ru-RU" dirty="0" smtClean="0"/>
              <a:t>Развитие речи </a:t>
            </a:r>
            <a:r>
              <a:rPr lang="ru-RU" dirty="0" smtClean="0"/>
              <a:t>обучающихся с легкой умственной отсталостью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на уроках чтения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и речевой практики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857232"/>
            <a:ext cx="7498080" cy="17145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Составить рассказ по окончанию текста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428868"/>
            <a:ext cx="7498080" cy="381953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... дети встретили скворцов. И скворцы отблагодарили детей. Поселились они в саду и все лето оберегали деревья от вредных насекомых.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Игра «Назови одним словом»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Тема:</a:t>
            </a:r>
            <a:r>
              <a:rPr lang="ru-RU" dirty="0" smtClean="0"/>
              <a:t> Подбор синонимического ряда.</a:t>
            </a:r>
          </a:p>
          <a:p>
            <a:r>
              <a:rPr lang="ru-RU" b="1" i="1" dirty="0" smtClean="0"/>
              <a:t>Цель:</a:t>
            </a:r>
            <a:r>
              <a:rPr lang="ru-RU" b="1" dirty="0" smtClean="0"/>
              <a:t> </a:t>
            </a:r>
            <a:r>
              <a:rPr lang="ru-RU" dirty="0" smtClean="0"/>
              <a:t>развитие умения подбирать синонимы к предложенным словам.</a:t>
            </a:r>
          </a:p>
          <a:p>
            <a:r>
              <a:rPr lang="ru-RU" b="1" i="1" dirty="0" smtClean="0"/>
              <a:t>Задание:</a:t>
            </a:r>
            <a:r>
              <a:rPr lang="ru-RU" dirty="0" smtClean="0"/>
              <a:t> скажите по-другому.</a:t>
            </a:r>
          </a:p>
          <a:p>
            <a:r>
              <a:rPr lang="ru-RU" dirty="0" smtClean="0"/>
              <a:t>Часы идут (</a:t>
            </a:r>
            <a:r>
              <a:rPr lang="ru-RU" i="1" dirty="0" smtClean="0"/>
              <a:t>ходят, тика</a:t>
            </a:r>
            <a:r>
              <a:rPr lang="ru-RU" dirty="0" smtClean="0"/>
              <a:t>ют); </a:t>
            </a:r>
          </a:p>
          <a:p>
            <a:r>
              <a:rPr lang="ru-RU" dirty="0" smtClean="0"/>
              <a:t>дождь идет (</a:t>
            </a:r>
            <a:r>
              <a:rPr lang="ru-RU" i="1" dirty="0" smtClean="0"/>
              <a:t>льется, капает</a:t>
            </a:r>
            <a:r>
              <a:rPr lang="ru-RU" dirty="0" smtClean="0"/>
              <a:t>), </a:t>
            </a:r>
          </a:p>
          <a:p>
            <a:r>
              <a:rPr lang="ru-RU" dirty="0" smtClean="0"/>
              <a:t>поезд идет (</a:t>
            </a:r>
            <a:r>
              <a:rPr lang="ru-RU" i="1" dirty="0" smtClean="0"/>
              <a:t>едет, мчится</a:t>
            </a:r>
            <a:r>
              <a:rPr lang="ru-RU" dirty="0" smtClean="0"/>
              <a:t>), </a:t>
            </a:r>
          </a:p>
          <a:p>
            <a:r>
              <a:rPr lang="ru-RU" dirty="0" smtClean="0"/>
              <a:t>фильм идет (</a:t>
            </a:r>
            <a:r>
              <a:rPr lang="ru-RU" i="1" dirty="0" smtClean="0"/>
              <a:t>демонстрируется</a:t>
            </a:r>
            <a:r>
              <a:rPr lang="ru-RU" dirty="0" smtClean="0"/>
              <a:t>), </a:t>
            </a:r>
          </a:p>
          <a:p>
            <a:r>
              <a:rPr lang="ru-RU" dirty="0" smtClean="0"/>
              <a:t>весна идет (</a:t>
            </a:r>
            <a:r>
              <a:rPr lang="ru-RU" i="1" dirty="0" smtClean="0"/>
              <a:t>наступает</a:t>
            </a:r>
            <a:r>
              <a:rPr lang="ru-RU" dirty="0" smtClean="0"/>
              <a:t>), </a:t>
            </a:r>
          </a:p>
          <a:p>
            <a:r>
              <a:rPr lang="ru-RU" dirty="0" smtClean="0"/>
              <a:t>пароход идет (</a:t>
            </a:r>
            <a:r>
              <a:rPr lang="ru-RU" i="1" dirty="0" smtClean="0"/>
              <a:t>плывет</a:t>
            </a:r>
            <a:r>
              <a:rPr lang="ru-RU" dirty="0" smtClean="0"/>
              <a:t>), </a:t>
            </a:r>
          </a:p>
          <a:p>
            <a:r>
              <a:rPr lang="ru-RU" dirty="0" smtClean="0"/>
              <a:t>лед идет по реке (</a:t>
            </a:r>
            <a:r>
              <a:rPr lang="ru-RU" i="1" dirty="0" smtClean="0"/>
              <a:t>движется, перемещается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Игра «Кто хитрее?»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i="1" dirty="0" smtClean="0"/>
              <a:t>Цель:</a:t>
            </a:r>
            <a:r>
              <a:rPr lang="ru-RU" dirty="0" smtClean="0"/>
              <a:t> развитие умения образовывать сравнительные степени имен прилагательных.</a:t>
            </a:r>
          </a:p>
          <a:p>
            <a:r>
              <a:rPr lang="ru-RU" b="1" i="1" dirty="0" smtClean="0"/>
              <a:t>Задание:</a:t>
            </a:r>
            <a:r>
              <a:rPr lang="ru-RU" b="1" dirty="0" smtClean="0"/>
              <a:t> </a:t>
            </a:r>
            <a:r>
              <a:rPr lang="ru-RU" dirty="0" smtClean="0"/>
              <a:t>Вспомните сказки, где главные герои животные.</a:t>
            </a:r>
          </a:p>
          <a:p>
            <a:r>
              <a:rPr lang="ru-RU" dirty="0" smtClean="0"/>
              <a:t>Лиса хитрая, а журавль – (хитрее, хитрющий);</a:t>
            </a:r>
          </a:p>
          <a:p>
            <a:r>
              <a:rPr lang="ru-RU" dirty="0" smtClean="0"/>
              <a:t>Лиса умная, а журавль – (умнее);</a:t>
            </a:r>
          </a:p>
          <a:p>
            <a:r>
              <a:rPr lang="ru-RU" dirty="0" smtClean="0"/>
              <a:t>Заяц труслив, а зайчишка – (трусливее);</a:t>
            </a:r>
          </a:p>
          <a:p>
            <a:r>
              <a:rPr lang="ru-RU" dirty="0" smtClean="0"/>
              <a:t>Медведь косолапый, а Мишутка – (косолапее);</a:t>
            </a:r>
          </a:p>
          <a:p>
            <a:r>
              <a:rPr lang="ru-RU" dirty="0" smtClean="0"/>
              <a:t>Волк худой, а Муравей – (худее).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«Подбери слова»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Цель</a:t>
            </a:r>
            <a:r>
              <a:rPr lang="ru-RU" b="1" dirty="0" smtClean="0"/>
              <a:t>: </a:t>
            </a:r>
            <a:r>
              <a:rPr lang="ru-RU" dirty="0" smtClean="0"/>
              <a:t>развитие умения активизировать словарный запас с помощью глаголов.</a:t>
            </a:r>
          </a:p>
          <a:p>
            <a:r>
              <a:rPr lang="ru-RU" b="1" i="1" dirty="0" smtClean="0"/>
              <a:t>Задание: </a:t>
            </a:r>
            <a:r>
              <a:rPr lang="ru-RU" dirty="0" smtClean="0"/>
              <a:t>Подберите как можно больше слов, соответствующих действию. Например, </a:t>
            </a:r>
            <a:r>
              <a:rPr lang="ru-RU" i="1" dirty="0" smtClean="0"/>
              <a:t>солнце – греет, светит, садится, освещает и т.д.; листья – растут, опадают, грустят, желтеют.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57166"/>
            <a:ext cx="7498080" cy="35719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Игровые упражнения «Объясни смысл пословицы»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i="1" dirty="0" smtClean="0"/>
              <a:t>Молодец против овец, а против молодца и сам овца</a:t>
            </a:r>
            <a:r>
              <a:rPr lang="ru-RU" b="1" dirty="0" smtClean="0"/>
              <a:t>»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arhivurokov.ru/kopilka/uploads/user_file_55fbf3d87ae11/ighrovyie-uprazhnieniia-kak-sriedstvo-razvitiia-sviaznoi-riechi-v-nachal-noi-shkolie_16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857628"/>
            <a:ext cx="328614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arhivurokov.ru/kopilka/uploads/user_file_55fbf3d87ae11/ighrovyie-uprazhnieniia-kak-sriedstvo-razvitiia-sviaznoi-riechi-v-nachal-noi-shkolie_1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571600" y="4071942"/>
            <a:ext cx="250033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7004894" cy="1654164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29698" name="Picture 2" descr="C:\Users\Лидия\Desktop\b1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928670"/>
            <a:ext cx="7290646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Эффективными средствами развития </a:t>
            </a:r>
            <a:r>
              <a:rPr lang="ru-RU" dirty="0" smtClean="0"/>
              <a:t>устной </a:t>
            </a:r>
            <a:r>
              <a:rPr lang="ru-RU" dirty="0" smtClean="0"/>
              <a:t>речи на уроке являются: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2357430"/>
            <a:ext cx="7076332" cy="3890970"/>
          </a:xfrm>
        </p:spPr>
        <p:txBody>
          <a:bodyPr/>
          <a:lstStyle/>
          <a:p>
            <a:r>
              <a:rPr lang="ru-RU" dirty="0" smtClean="0"/>
              <a:t>-создание положительных эмоциональных ситуаций;</a:t>
            </a:r>
            <a:br>
              <a:rPr lang="ru-RU" dirty="0" smtClean="0"/>
            </a:br>
            <a:r>
              <a:rPr lang="ru-RU" dirty="0" smtClean="0"/>
              <a:t>- дифференцированный подход ;</a:t>
            </a:r>
            <a:br>
              <a:rPr lang="ru-RU" dirty="0" smtClean="0"/>
            </a:br>
            <a:r>
              <a:rPr lang="ru-RU" dirty="0" smtClean="0"/>
              <a:t>- использование ИКТ;</a:t>
            </a:r>
            <a:br>
              <a:rPr lang="ru-RU" dirty="0" smtClean="0"/>
            </a:br>
            <a:r>
              <a:rPr lang="ru-RU" dirty="0" smtClean="0"/>
              <a:t>- игровая деятельность;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14356"/>
            <a:ext cx="749808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 Составление предложений по представленным словам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43116"/>
            <a:ext cx="7498080" cy="4105284"/>
          </a:xfrm>
        </p:spPr>
        <p:txBody>
          <a:bodyPr/>
          <a:lstStyle/>
          <a:p>
            <a:r>
              <a:rPr lang="ru-RU" dirty="0" smtClean="0"/>
              <a:t>Пернатых, много, зимовать, нас, у, остается; </a:t>
            </a:r>
          </a:p>
          <a:p>
            <a:r>
              <a:rPr lang="ru-RU" dirty="0" smtClean="0"/>
              <a:t>трудно, зимой, пищу, добывать, им;</a:t>
            </a:r>
          </a:p>
          <a:p>
            <a:r>
              <a:rPr lang="ru-RU" dirty="0" smtClean="0"/>
              <a:t> кормушки, делайте, птиц, для, </a:t>
            </a:r>
          </a:p>
          <a:p>
            <a:r>
              <a:rPr lang="ru-RU" dirty="0" smtClean="0"/>
              <a:t>они, отблагодарят, летом, нас, уничтожат, насекомых, пернатые, вредных.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642918"/>
            <a:ext cx="7498080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 По представленным предложениями составить текст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b="1" i="1" u="sng" dirty="0" smtClean="0"/>
              <a:t>Дождь.</a:t>
            </a:r>
          </a:p>
          <a:p>
            <a:r>
              <a:rPr lang="ru-RU" dirty="0" smtClean="0"/>
              <a:t>На землю упали первые тяжелые капли.</a:t>
            </a:r>
          </a:p>
          <a:p>
            <a:r>
              <a:rPr lang="ru-RU" dirty="0" smtClean="0"/>
              <a:t>Огромная черная туча накрыла всю землю.</a:t>
            </a:r>
          </a:p>
          <a:p>
            <a:r>
              <a:rPr lang="ru-RU" dirty="0" smtClean="0"/>
              <a:t>Вспыхнула молния, ударил гром.</a:t>
            </a:r>
          </a:p>
          <a:p>
            <a:r>
              <a:rPr lang="ru-RU" dirty="0" smtClean="0"/>
              <a:t>Капля за каплей, и зашумел ливень.</a:t>
            </a:r>
          </a:p>
          <a:p>
            <a:pPr algn="ctr"/>
            <a:r>
              <a:rPr lang="ru-RU" b="1" i="1" u="sng" dirty="0" smtClean="0"/>
              <a:t>Как заяц зимой живет.</a:t>
            </a:r>
          </a:p>
          <a:p>
            <a:r>
              <a:rPr lang="ru-RU" dirty="0" smtClean="0"/>
              <a:t>Наступила холодная зима.</a:t>
            </a:r>
          </a:p>
          <a:p>
            <a:r>
              <a:rPr lang="ru-RU" dirty="0" smtClean="0"/>
              <a:t>А у зайчика нет ни норы, ни гнезда.</a:t>
            </a:r>
          </a:p>
          <a:p>
            <a:r>
              <a:rPr lang="ru-RU" dirty="0" smtClean="0"/>
              <a:t>Все животные от холода попрятались.</a:t>
            </a:r>
          </a:p>
          <a:p>
            <a:r>
              <a:rPr lang="ru-RU" dirty="0" smtClean="0"/>
              <a:t>Так он и ночует: то под кустиком выспится, то в ямочке приляжет.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Разделить текст на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u="sng" dirty="0" smtClean="0"/>
              <a:t>Утро</a:t>
            </a:r>
          </a:p>
          <a:p>
            <a:r>
              <a:rPr lang="ru-RU" dirty="0" smtClean="0"/>
              <a:t>Видел ли ты, как встает солнце и с каждым его лучиком все вокруг оживает каждый цветочек, каждый листик пытается уловить солнечный лучик не могут без солнышка обойтись ни растения, ни животные.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Ответь на вопросы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00108"/>
            <a:ext cx="7498080" cy="5286412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i="1" u="sng" dirty="0" smtClean="0"/>
              <a:t>В неволе</a:t>
            </a:r>
          </a:p>
          <a:p>
            <a:r>
              <a:rPr lang="ru-RU" dirty="0" smtClean="0"/>
              <a:t>Пошли как-то Петя и Данил в лес. Набегались, нагулялись вдоволь и сели отдохнуть в тени старого дуба. Вдруг слышат: что-то шуршит в кустах. Подошли ближе, вдруг видят, это - ежик. Очень захотелось ребятам иметь у себя ежика! Сбегали они домой, взяли коробку, стерегли-стерегли и, наконец, поймали ежика. Радостные принесли его домой. То молочка давали ему, то яблочки - ничего не хочет ежик. Свернулся себе клубочком - и все тебе.</a:t>
            </a:r>
          </a:p>
          <a:p>
            <a:r>
              <a:rPr lang="ru-RU" dirty="0" smtClean="0"/>
              <a:t>- Как же так, - думали Данил с Петей, - не надо ему ни есть бегать искать, ни место на ночлег - все тебе готово! Решили мальчики пустить ежика в сад.</a:t>
            </a:r>
          </a:p>
          <a:p>
            <a:r>
              <a:rPr lang="ru-RU" dirty="0" smtClean="0"/>
              <a:t>- Пусть, - думают, - побегает себе, может травку или букашку какую-то найдет.</a:t>
            </a:r>
          </a:p>
          <a:p>
            <a:r>
              <a:rPr lang="ru-RU" dirty="0" smtClean="0"/>
              <a:t>Но ежик, как только почувствовал волю - скорее в кусты и убежал. Долго еще лазили ребята по кустам, пытались найти ежика. Думали-думали они: и чего это он убежал?</a:t>
            </a:r>
          </a:p>
          <a:p>
            <a:pPr algn="ctr">
              <a:buNone/>
            </a:pPr>
            <a:r>
              <a:rPr lang="ru-RU" b="1" i="1" u="sng" dirty="0" smtClean="0"/>
              <a:t>Вопросы к тексту:</a:t>
            </a:r>
          </a:p>
          <a:p>
            <a:r>
              <a:rPr lang="ru-RU" dirty="0" smtClean="0"/>
              <a:t>- Где нашли ребята ежика?</a:t>
            </a:r>
          </a:p>
          <a:p>
            <a:r>
              <a:rPr lang="ru-RU" dirty="0" smtClean="0"/>
              <a:t>- Зачем они забрали его из леса домой?</a:t>
            </a:r>
          </a:p>
          <a:p>
            <a:r>
              <a:rPr lang="ru-RU" dirty="0" smtClean="0"/>
              <a:t>- Почему ежик отказался есть?</a:t>
            </a:r>
          </a:p>
          <a:p>
            <a:r>
              <a:rPr lang="ru-RU" dirty="0" smtClean="0"/>
              <a:t>- Понятно ли ребятам, почему убежал ежик?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Составить рассказ по вопросам: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- Какое время года наступило?</a:t>
            </a:r>
          </a:p>
          <a:p>
            <a:r>
              <a:rPr lang="ru-RU" dirty="0" smtClean="0"/>
              <a:t>- Как меняется продолжительность дня весной?</a:t>
            </a:r>
          </a:p>
          <a:p>
            <a:r>
              <a:rPr lang="ru-RU" dirty="0" smtClean="0"/>
              <a:t>- Какие изменения в жизни растений и животных происходят в это время года?</a:t>
            </a:r>
          </a:p>
          <a:p>
            <a:r>
              <a:rPr lang="ru-RU" dirty="0" smtClean="0"/>
              <a:t>- Каких ты знаешь птиц, которые возвращающихся с юга весной?</a:t>
            </a:r>
          </a:p>
          <a:p>
            <a:r>
              <a:rPr lang="ru-RU" dirty="0" smtClean="0"/>
              <a:t>- Как ты понимаешь пословицу «Весенний день год кормит»?</a:t>
            </a:r>
          </a:p>
          <a:p>
            <a:r>
              <a:rPr lang="ru-RU" dirty="0" smtClean="0"/>
              <a:t>- Какие деревья люди сажают в саду?</a:t>
            </a:r>
          </a:p>
          <a:p>
            <a:r>
              <a:rPr lang="ru-RU" dirty="0" smtClean="0"/>
              <a:t>- С какой целью они это делают?</a:t>
            </a:r>
          </a:p>
          <a:p>
            <a:r>
              <a:rPr lang="ru-RU" dirty="0" smtClean="0"/>
              <a:t>- Какое время года тебе нравится больше всего?</a:t>
            </a:r>
          </a:p>
          <a:p>
            <a:r>
              <a:rPr lang="ru-RU" dirty="0" smtClean="0"/>
              <a:t>- Как человек ухаживает за садом?</a:t>
            </a:r>
          </a:p>
          <a:p>
            <a:r>
              <a:rPr lang="ru-RU" dirty="0" smtClean="0"/>
              <a:t>- Кто вредит деревьям?</a:t>
            </a:r>
          </a:p>
          <a:p>
            <a:r>
              <a:rPr lang="ru-RU" dirty="0" smtClean="0"/>
              <a:t>- Кто охраняет сад от вредителей?</a:t>
            </a:r>
          </a:p>
          <a:p>
            <a:r>
              <a:rPr lang="ru-RU" dirty="0" smtClean="0"/>
              <a:t>- Как нужно заботиться о птицах?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Составить рассказ по картинкам и вопросам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i="1" u="sng" dirty="0" smtClean="0"/>
              <a:t>Рис. - Зайчик</a:t>
            </a:r>
          </a:p>
          <a:p>
            <a:r>
              <a:rPr lang="ru-RU" dirty="0" smtClean="0"/>
              <a:t>- Что за зверь изображен на картинке?</a:t>
            </a:r>
          </a:p>
          <a:p>
            <a:r>
              <a:rPr lang="ru-RU" dirty="0" smtClean="0"/>
              <a:t>- Видел ли ты его когда-нибудь?</a:t>
            </a:r>
          </a:p>
          <a:p>
            <a:r>
              <a:rPr lang="ru-RU" dirty="0" smtClean="0"/>
              <a:t>- Опиши внешность зайчика?</a:t>
            </a:r>
          </a:p>
          <a:p>
            <a:r>
              <a:rPr lang="ru-RU" dirty="0" smtClean="0"/>
              <a:t>- Где он живет?</a:t>
            </a:r>
          </a:p>
          <a:p>
            <a:r>
              <a:rPr lang="ru-RU" dirty="0" smtClean="0"/>
              <a:t>- Чем питается?</a:t>
            </a:r>
          </a:p>
          <a:p>
            <a:pPr algn="ctr">
              <a:buNone/>
            </a:pPr>
            <a:r>
              <a:rPr lang="ru-RU" b="1" i="1" u="sng" dirty="0" smtClean="0"/>
              <a:t>Рис. - Домашние животные.</a:t>
            </a:r>
          </a:p>
          <a:p>
            <a:r>
              <a:rPr lang="ru-RU" dirty="0" smtClean="0"/>
              <a:t>- Что за животные изображены на картинке?</a:t>
            </a:r>
          </a:p>
          <a:p>
            <a:r>
              <a:rPr lang="ru-RU" dirty="0" smtClean="0"/>
              <a:t>- Это дикие или домашние животные?</a:t>
            </a:r>
          </a:p>
          <a:p>
            <a:r>
              <a:rPr lang="ru-RU" dirty="0" smtClean="0"/>
              <a:t>- С какой целью их выращивает человек?</a:t>
            </a:r>
          </a:p>
          <a:p>
            <a:r>
              <a:rPr lang="ru-RU" dirty="0" smtClean="0"/>
              <a:t>- Знаешь ли ты их диких сородичей? Кто они?</a:t>
            </a:r>
          </a:p>
          <a:p>
            <a:r>
              <a:rPr lang="ru-RU" dirty="0" smtClean="0"/>
              <a:t>Составить рассказ по серии рисунков.</a:t>
            </a:r>
          </a:p>
          <a:p>
            <a:r>
              <a:rPr lang="ru-RU" dirty="0" smtClean="0"/>
              <a:t>Составить рассказ по началу.</a:t>
            </a:r>
          </a:p>
          <a:p>
            <a:r>
              <a:rPr lang="ru-RU" dirty="0" smtClean="0"/>
              <a:t>Составить рассказ по основной части, придумай основную часть.</a:t>
            </a:r>
          </a:p>
          <a:p>
            <a:r>
              <a:rPr lang="ru-RU" dirty="0" smtClean="0"/>
              <a:t>Составить рассказ по окончанию, придумай окончание.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14356"/>
            <a:ext cx="749808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Составить рассказ по началу  текста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85926"/>
            <a:ext cx="7498080" cy="4462474"/>
          </a:xfrm>
        </p:spPr>
        <p:txBody>
          <a:bodyPr/>
          <a:lstStyle/>
          <a:p>
            <a:r>
              <a:rPr lang="ru-RU" dirty="0" smtClean="0"/>
              <a:t>      Наступила золотая осень. Собрались Лена и Саша в лес по грибы. Долго ходили они по лесу, набрали полные корзины грибов. Сели отдохнуть под кустом терна, вдруг видят .........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96</TotalTime>
  <Words>709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Corbel</vt:lpstr>
      <vt:lpstr>Gill Sans MT</vt:lpstr>
      <vt:lpstr>Verdana</vt:lpstr>
      <vt:lpstr>Wingdings 2</vt:lpstr>
      <vt:lpstr>Солнцестояние</vt:lpstr>
      <vt:lpstr>Развитие речи обучающихся с легкой умственной отсталостью  на уроках чтения    и речевой практики</vt:lpstr>
      <vt:lpstr> Эффективными средствами развития устной речи на уроке являются:  </vt:lpstr>
      <vt:lpstr>- Составление предложений по представленным словам </vt:lpstr>
      <vt:lpstr>- По представленным предложениями составить текст  </vt:lpstr>
      <vt:lpstr>Разделить текст на предложения</vt:lpstr>
      <vt:lpstr>Ответь на вопросы </vt:lpstr>
      <vt:lpstr>Составить рассказ по вопросам: </vt:lpstr>
      <vt:lpstr>Составить рассказ по картинкам и вопросам </vt:lpstr>
      <vt:lpstr>Составить рассказ по началу  текста </vt:lpstr>
      <vt:lpstr>Составить рассказ по окончанию текста </vt:lpstr>
      <vt:lpstr>Игра «Назови одним словом» </vt:lpstr>
      <vt:lpstr>Игра «Кто хитрее?». </vt:lpstr>
      <vt:lpstr>«Подбери слова» </vt:lpstr>
      <vt:lpstr>Игровые упражнения «Объясни смысл пословицы»  «Молодец против овец, а против молодца и сам овца» 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устной  связной речи на уроках чтения и природоведения в коррекционных классах  VIII вида</dc:title>
  <dc:creator>Лидия</dc:creator>
  <cp:lastModifiedBy>Учитель</cp:lastModifiedBy>
  <cp:revision>14</cp:revision>
  <dcterms:created xsi:type="dcterms:W3CDTF">2017-01-17T13:19:40Z</dcterms:created>
  <dcterms:modified xsi:type="dcterms:W3CDTF">2019-04-22T06:40:27Z</dcterms:modified>
</cp:coreProperties>
</file>