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303" r:id="rId3"/>
    <p:sldId id="309" r:id="rId4"/>
    <p:sldId id="302" r:id="rId5"/>
    <p:sldId id="304" r:id="rId6"/>
    <p:sldId id="323" r:id="rId7"/>
    <p:sldId id="314" r:id="rId8"/>
    <p:sldId id="324" r:id="rId9"/>
    <p:sldId id="325" r:id="rId10"/>
    <p:sldId id="326" r:id="rId11"/>
    <p:sldId id="327" r:id="rId12"/>
    <p:sldId id="307" r:id="rId13"/>
    <p:sldId id="290" r:id="rId14"/>
    <p:sldId id="29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B53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53" autoAdjust="0"/>
    <p:restoredTop sz="94684" autoAdjust="0"/>
  </p:normalViewPr>
  <p:slideViewPr>
    <p:cSldViewPr>
      <p:cViewPr varScale="1">
        <p:scale>
          <a:sx n="81" d="100"/>
          <a:sy n="81" d="100"/>
        </p:scale>
        <p:origin x="152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67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8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8595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955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8638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98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74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86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58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82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25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09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66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5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299040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04664"/>
            <a:ext cx="6096000" cy="10218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МУНИЦИПАЛЬНОЕ АВТОНОМНОЕ ДОШКОЛЬНОЕ ОБРАЗОВАТЕЛЬНОЕ УЧРЕЖДЕНИЕ № 140 «Центр развития ребенка – детский сад» г. Кемерово</a:t>
            </a:r>
            <a:endParaRPr lang="ru-RU" sz="1400" dirty="0">
              <a:solidFill>
                <a:srgbClr val="000000"/>
              </a:solidFill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4384" y="184482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2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Роль НАРОДНОЙ игрушки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развитии младших дошкольников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202607"/>
            <a:ext cx="649340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Выполнила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endParaRPr lang="ru-RU" sz="1400" dirty="0">
              <a:solidFill>
                <a:srgbClr val="000000"/>
              </a:solidFill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Безбородова 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Елена </a:t>
            </a:r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еннадьевна</a:t>
            </a:r>
            <a:endParaRPr lang="ru-RU" sz="1400" dirty="0">
              <a:solidFill>
                <a:srgbClr val="000000"/>
              </a:solidFill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воспитатель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2018</a:t>
            </a:r>
            <a:endParaRPr lang="ru-RU" sz="1600" dirty="0">
              <a:solidFill>
                <a:srgbClr val="000000"/>
              </a:solidFill>
              <a:effectLst/>
              <a:latin typeface="Arial" panose="020B0604020202020204" pitchFamily="34" charset="0"/>
              <a:ea typeface="Microsoft Sans Serif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3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572" y="764704"/>
            <a:ext cx="78128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/>
              <a:t>Р.Г. Казакова предлагает следующую последовательность включения народной игрушки в образовательный процесс детей </a:t>
            </a:r>
            <a:r>
              <a:rPr lang="ru-RU" dirty="0" smtClean="0"/>
              <a:t>младшего </a:t>
            </a:r>
            <a:r>
              <a:rPr lang="ru-RU" dirty="0"/>
              <a:t>возраста. Сначала игрушка включается как персонаж </a:t>
            </a:r>
            <a:r>
              <a:rPr lang="ru-RU" dirty="0" err="1"/>
              <a:t>потешки</a:t>
            </a:r>
            <a:r>
              <a:rPr lang="ru-RU" dirty="0"/>
              <a:t>, затем игрушка появляется на занятиях зарядкой (под шуточную </a:t>
            </a:r>
            <a:r>
              <a:rPr lang="ru-RU" dirty="0" err="1"/>
              <a:t>потешку</a:t>
            </a:r>
            <a:r>
              <a:rPr lang="ru-RU" dirty="0"/>
              <a:t> изображаем как гарцуют кони, хлопают крыльями петушки). Также ненавязчиво следует предлагать детям дидактические игры: «Укрась юбочку барышне», «Наряди козлика». При этом Р.Г. Казакова рекомендует не ставить задачи запомнить названия игрушки, главное - вызвать интерес и любовь детей к ней, запомнить и закрепить цвета и формы. Дети всегда эмоционально отзывчивы к цвету. Они неравнодушны к сочетаниям ярких, звучных, радующих глаз красок народной </a:t>
            </a:r>
            <a:r>
              <a:rPr lang="ru-RU" dirty="0" smtClean="0"/>
              <a:t>игрушки.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54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620688"/>
            <a:ext cx="7992888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700" dirty="0" smtClean="0"/>
              <a:t>Процесс </a:t>
            </a:r>
            <a:r>
              <a:rPr lang="ru-RU" sz="1700" dirty="0"/>
              <a:t>изучения народной игрушки не должен ограничиваться «пассивным» созерцательным знакомством или изготовлением подделки. </a:t>
            </a:r>
            <a:r>
              <a:rPr lang="ru-RU" sz="1700" dirty="0" smtClean="0"/>
              <a:t>Игрушка </a:t>
            </a:r>
            <a:r>
              <a:rPr lang="ru-RU" sz="1700" dirty="0"/>
              <a:t>пробуждает у детей знание об окружающей действительности. Воспринимаемая </a:t>
            </a:r>
            <a:r>
              <a:rPr lang="ru-RU" sz="1700" dirty="0" smtClean="0"/>
              <a:t>младшим </a:t>
            </a:r>
            <a:r>
              <a:rPr lang="ru-RU" sz="1700" dirty="0"/>
              <a:t>дошкольником как эстетический объект, народная игрушка воспитывает эстетические чувства. Благодаря игрушке в жизнь ребенка входит искусство.</a:t>
            </a:r>
          </a:p>
          <a:p>
            <a:pPr algn="just">
              <a:lnSpc>
                <a:spcPct val="150000"/>
              </a:lnSpc>
            </a:pPr>
            <a:r>
              <a:rPr lang="ru-RU" sz="1700" dirty="0" smtClean="0"/>
              <a:t>Народная </a:t>
            </a:r>
            <a:r>
              <a:rPr lang="ru-RU" sz="1700" dirty="0"/>
              <a:t>игрушка является средством развития ребенка </a:t>
            </a:r>
            <a:r>
              <a:rPr lang="ru-RU" sz="1700" dirty="0" smtClean="0"/>
              <a:t>младшего </a:t>
            </a:r>
            <a:r>
              <a:rPr lang="ru-RU" sz="1700" dirty="0"/>
              <a:t>возраста и обуславливается следующими положениями:</a:t>
            </a:r>
          </a:p>
          <a:p>
            <a:pPr algn="just">
              <a:lnSpc>
                <a:spcPct val="150000"/>
              </a:lnSpc>
            </a:pPr>
            <a:r>
              <a:rPr lang="ru-RU" sz="1700" dirty="0"/>
              <a:t>- во-первых, игрушка развивает эмоциональную сферу личности ребенка;</a:t>
            </a:r>
          </a:p>
          <a:p>
            <a:pPr algn="just">
              <a:lnSpc>
                <a:spcPct val="150000"/>
              </a:lnSpc>
            </a:pPr>
            <a:r>
              <a:rPr lang="ru-RU" sz="1700" dirty="0"/>
              <a:t>- во-вторых, способствует активизации процесса овладения знаниями, имеющими </a:t>
            </a:r>
            <a:r>
              <a:rPr lang="ru-RU" sz="1700" dirty="0" err="1"/>
              <a:t>этнохудожественный</a:t>
            </a:r>
            <a:r>
              <a:rPr lang="ru-RU" sz="1700" dirty="0"/>
              <a:t> и этнокультурный компонент;</a:t>
            </a:r>
          </a:p>
          <a:p>
            <a:pPr algn="just">
              <a:lnSpc>
                <a:spcPct val="150000"/>
              </a:lnSpc>
            </a:pPr>
            <a:r>
              <a:rPr lang="ru-RU" sz="1700" dirty="0"/>
              <a:t>- в-третьих, формирует умения, навыки творческой деятельности, а также способствует формированию ценностного отношения к окружающей действительности.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1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азвание 1"/>
          <p:cNvSpPr>
            <a:spLocks noGrp="1"/>
          </p:cNvSpPr>
          <p:nvPr>
            <p:ph idx="1"/>
          </p:nvPr>
        </p:nvSpPr>
        <p:spPr>
          <a:xfrm>
            <a:off x="827584" y="1052736"/>
            <a:ext cx="7467600" cy="63573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Воспитательная ценность игрушки заключается в том, что она способствует формированию самостоятельности, творческой деятельности детей. Игрушка - важный фактор психического развития. Народы издавна используют их с целью эстетического, нравственного, умственного, физического воспитания. Народная игрушка является средством формирования ощущения эстетической красоты, эстетического вкуса, сенсорного восприятия и т.д. Во время игры дошкольник развивается, познает мир, подражает и усваивает социальный опыт. Игрушка является средством передачи культурного опыта народа от поколения к поколению.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20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родителям:</a:t>
            </a:r>
            <a:b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Посещать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совместно с детьми музеи, выставки народного декоративно-прикладного искусства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внимание детей на красоту, на особенности народных промыслов.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03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852936"/>
            <a:ext cx="6172200" cy="8142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46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азвание 1"/>
          <p:cNvSpPr>
            <a:spLocks noGrp="1"/>
          </p:cNvSpPr>
          <p:nvPr>
            <p:ph idx="1"/>
          </p:nvPr>
        </p:nvSpPr>
        <p:spPr>
          <a:xfrm>
            <a:off x="539552" y="728176"/>
            <a:ext cx="8003232" cy="606928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ародная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игрушка является неизменным спутником ребенка с первых дней его жизни. Она служит не только для забавы и развлечения, но в то же время выступает средством общего психического развития личности. В народной игрушке отражен разнообразный круг детских интересов: от знакомства с бытовыми предметами она ведет ребенка в мир животных, людей, в мир фантазии.</a:t>
            </a:r>
          </a:p>
          <a:p>
            <a:pPr algn="just"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Русская народная игрушка имеет свою историю, подтверждающую, что она не случайное явление, а устойчиво развивающаяся ветвь народного искусства, имеющая свои традиции. Поэтому чрезвычайно важно сберечь для современной культуры историческое прошлое, сохранить традиционное народное искусство, в том числе народную игрушку.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20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404664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320438" cy="652707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В настоящее время у детей слабо развит познавательный интерес к народной игрушке, к её истории, т.к. прилавки магазинов переполнены разнообразием игрушек иностранного производства. Родители практически не покупают современным детям народные игрушки.  Многовековой опыт человечества показал важность приобщения детей к культуре своего народа, поскольку обращение к отеческому наследию воспитывает уважение, гордость за достояние своей Родины. </a:t>
            </a:r>
          </a:p>
          <a:p>
            <a:pPr algn="just">
              <a:lnSpc>
                <a:spcPct val="150000"/>
              </a:lnSpc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Поэтому детям необходимо знать и изучать культуру и традиции своих предков. Если не знакомить ребенка в дошкольном детстве с народно-прикладным искусством, то не будет достигнуто полное ознакомление с историей, культурой своего народа, что в дальнейшем приведет к обеднению его нравственно-патриотических чувств. Следует отметить роль народной игрушки в процессе обучения дошкольников практически всем видам детской деятельности.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04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12776"/>
            <a:ext cx="7643192" cy="626469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Игрушка - обязательный спутник детских игр. Она отвечает потребности ребенка в активной деятельности, в разнообразных движениях, помогает осуществить свой замысел, войти в роль, делает его роль, его действия реальными. Нередко игрушка подсказывает идею игры, напоминает об увиденном или прочитанном, влияет на воображение и чувства ребенка. Игрушка помогает в воспитании интереса к труду, способствует формированию пытливости,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любознательности. Как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и игра, игрушка является важным фактором психического развития ребенка, что обеспечивает постепенное осуществления ею всех видов деятельности на более высоком уровне. Игрушка - наиболее доступное детям произведение искусства. Педагогическое значение игрушки подтверждается изучением ее истории. Игрушка, как игра, отражает свою эпоху.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94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98222" y="306657"/>
            <a:ext cx="8522250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486" y="651012"/>
            <a:ext cx="3219949" cy="2799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1"/>
            </a:solidFill>
            <a:miter lim="800000"/>
          </a:ln>
          <a:effectLst>
            <a:reflection stA="28000" endPos="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Название 1"/>
          <p:cNvSpPr>
            <a:spLocks noGrp="1"/>
          </p:cNvSpPr>
          <p:nvPr>
            <p:ph idx="1"/>
          </p:nvPr>
        </p:nvSpPr>
        <p:spPr>
          <a:xfrm>
            <a:off x="717732" y="3068960"/>
            <a:ext cx="4025216" cy="326097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v"/>
            </a:pPr>
            <a:endParaRPr lang="ru-RU" dirty="0" smtClean="0">
              <a:latin typeface="Times New Roman"/>
              <a:cs typeface="Times New Roman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Народные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игрушки черпают сюжеты из жизни. При сходстве тематики они отличаются друг от друга, так как созданы в различных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экономических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общественных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условиях.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153" y="3717032"/>
            <a:ext cx="3214059" cy="24105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stA="33000" endPos="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4590195" y="616245"/>
            <a:ext cx="4007142" cy="29009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Народная игрушка всегда была связана с семейными традициями, трудом и деятельностью взрослых, окружением детей заботой и вниманием.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1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404664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836712"/>
            <a:ext cx="7632848" cy="61206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перед игрушкой и тогда, и сейчас стоит одинаковая - она служит ребенку другом и учителем, обогащает его мир волшебной энергетикой и вовлекает малыша в увлекательный мир фантазий. Народная игрушка является ниточкой в руках ребенка, которая соединяет его с историей Родины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pPr algn="just">
              <a:lnSpc>
                <a:spcPct val="150000"/>
              </a:lnSpc>
            </a:pPr>
            <a:r>
              <a:rPr lang="ru-RU" sz="1600" dirty="0" smtClean="0"/>
              <a:t>Раскрывая </a:t>
            </a:r>
            <a:r>
              <a:rPr lang="ru-RU" sz="1600" dirty="0"/>
              <a:t>суть народной игрушки, М.Е. </a:t>
            </a:r>
            <a:r>
              <a:rPr lang="ru-RU" sz="1600" dirty="0" err="1"/>
              <a:t>Каравашкина</a:t>
            </a:r>
            <a:r>
              <a:rPr lang="ru-RU" sz="1600" dirty="0"/>
              <a:t> говорит о том, что народная игрушка наполняется традициями национального русского образа жизни (быт, костюм, праздники), является иллюстрацией фольклора, приспосабливается к игре как к главному проявлению духовной жизни ребенка. Так как игрушки могут быть сказочно-фантастическими не только по форме и сути, но и по конкретным функциям (многие игрушки </a:t>
            </a:r>
            <a:r>
              <a:rPr lang="ru-RU" sz="1600" dirty="0" err="1"/>
              <a:t>полифункциональны</a:t>
            </a:r>
            <a:r>
              <a:rPr lang="ru-RU" sz="1600" dirty="0"/>
              <a:t>, их роль может меняться в процессе игры; они могут иметь и компенсаторное значение, когда игрушек для компенсации «идей» игры не хватает)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35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75754" y="692696"/>
            <a:ext cx="8064500" cy="6264275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народной игрушке существуют и немалые высокие художественные качества, и широкие воспитательные возможности. Эмоциональное воздействие образов, воссозданных в народной игрушке, широко применяется педагогами в эстетическом воспитании детей, помогает привлечь их к исконной культуре своего народа. Художественно оформленная игрушка пробуждает у ребенка эстетические чувства и переживания. Интересные по содержанию и форме игрушки положительно 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действуют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психическое состояние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ребенка, 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мировосприятие, активизируют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жизненный 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тонус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что влияет 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здоровье и </a:t>
            </a:r>
            <a:r>
              <a:rPr lang="ru-RU" sz="15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физическое развитие</a:t>
            </a:r>
            <a:r>
              <a:rPr lang="ru-RU" sz="15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500" dirty="0">
                <a:solidFill>
                  <a:schemeClr val="tx1"/>
                </a:solidFill>
              </a:rPr>
              <a:t>К наиболее распространенным видам народной игрушки относятся: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>
                <a:solidFill>
                  <a:schemeClr val="tx1"/>
                </a:solidFill>
              </a:rPr>
              <a:t>Дымковские игрушки;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 err="1">
                <a:solidFill>
                  <a:schemeClr val="tx1"/>
                </a:solidFill>
              </a:rPr>
              <a:t>Филимоновские</a:t>
            </a:r>
            <a:r>
              <a:rPr lang="ru-RU" sz="1500" dirty="0">
                <a:solidFill>
                  <a:schemeClr val="tx1"/>
                </a:solidFill>
              </a:rPr>
              <a:t> игрушки;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 err="1">
                <a:solidFill>
                  <a:schemeClr val="tx1"/>
                </a:solidFill>
              </a:rPr>
              <a:t>Каргопольские</a:t>
            </a:r>
            <a:r>
              <a:rPr lang="ru-RU" sz="1500" dirty="0">
                <a:solidFill>
                  <a:schemeClr val="tx1"/>
                </a:solidFill>
              </a:rPr>
              <a:t> игрушки;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>
                <a:solidFill>
                  <a:schemeClr val="tx1"/>
                </a:solidFill>
              </a:rPr>
              <a:t>Богородские игрушки;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>
                <a:solidFill>
                  <a:schemeClr val="tx1"/>
                </a:solidFill>
              </a:rPr>
              <a:t>Гжельские игрушки;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chemeClr val="tx1"/>
                </a:solidFill>
              </a:rPr>
              <a:t>	- </a:t>
            </a:r>
            <a:r>
              <a:rPr lang="ru-RU" sz="1500" dirty="0">
                <a:solidFill>
                  <a:schemeClr val="tx1"/>
                </a:solidFill>
              </a:rPr>
              <a:t>Игрушки «Матрешка»: Семеновская, </a:t>
            </a:r>
            <a:r>
              <a:rPr lang="ru-RU" sz="1500" dirty="0" err="1">
                <a:solidFill>
                  <a:schemeClr val="tx1"/>
                </a:solidFill>
              </a:rPr>
              <a:t>Загорская</a:t>
            </a:r>
            <a:r>
              <a:rPr lang="ru-RU" sz="1500" dirty="0">
                <a:solidFill>
                  <a:schemeClr val="tx1"/>
                </a:solidFill>
              </a:rPr>
              <a:t>, </a:t>
            </a:r>
            <a:r>
              <a:rPr lang="ru-RU" sz="1500" dirty="0" err="1">
                <a:solidFill>
                  <a:schemeClr val="tx1"/>
                </a:solidFill>
              </a:rPr>
              <a:t>Полхов-Майданская</a:t>
            </a:r>
            <a:r>
              <a:rPr lang="ru-RU" sz="1500" dirty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150000"/>
              </a:lnSpc>
            </a:pPr>
            <a:endParaRPr lang="ru-RU" sz="17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18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572" y="764704"/>
            <a:ext cx="7920880" cy="5217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Исследователями доказано, </a:t>
            </a:r>
            <a:r>
              <a:rPr lang="ru-RU" sz="1600" dirty="0" smtClean="0"/>
              <a:t>что в работе с младшими дошкольниками </a:t>
            </a:r>
            <a:r>
              <a:rPr lang="ru-RU" sz="1600" dirty="0"/>
              <a:t>народные игрушки способствуют развитию сотрудничества ребенка и взрослого; формируют потребность ребенка в общении; развивают способность понимать взрослого; упражняют малыша в подражании взрослому; развивают умение действовать по образцу взрослого, что важно на первых этапах </a:t>
            </a:r>
            <a:r>
              <a:rPr lang="ru-RU" sz="1600" dirty="0" smtClean="0"/>
              <a:t>развития. Народные </a:t>
            </a:r>
            <a:r>
              <a:rPr lang="ru-RU" sz="1600" dirty="0"/>
              <a:t>игрушки способствуют и развитию мелкой моторики ребенка раннего возраста, которая тесно связано с развитием мышления. Во время игры с народной игрушкой у ребенка происходит совершенствование хватательных движений; развитие разнообразных движений руки; развитие отдельных движений кисти руки; развитие движений пальцев руки. Особым достижением раннего возраста является развитие зрительно-двигательной </a:t>
            </a:r>
            <a:r>
              <a:rPr lang="ru-RU" sz="1600" dirty="0" smtClean="0"/>
              <a:t>координации. Через </a:t>
            </a:r>
            <a:r>
              <a:rPr lang="ru-RU" sz="1600" dirty="0"/>
              <a:t>восприятие народной игрушки происходит формирование представлений о форме; о цвете; о размере; о величине; о фактуре, о тепловых характеристиках; о вкусовых качествах; о звуковых характеристиках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997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67544" y="332656"/>
            <a:ext cx="8424936" cy="62646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9572" y="764704"/>
            <a:ext cx="40684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Самая доступная и понятная для детей народная игрушка – это матрешка. С ней можно знакомить детей с самого раннего возраста. Матрешка вызывает необычайный эмоциональный отклик у детей, они оживленно рассказывают какого цвета на ней наряд, платок, слушают и запоминают стихи о ней. В совместной деятельности со взрослым дети сами выбирают цвет наряда для силуэта матрешки и раскрашивают их, закрепляя название цвета. Матрешка развивает воображение у детей, способствует активизации их творческих </a:t>
            </a:r>
            <a:r>
              <a:rPr lang="ru-RU" sz="1600" dirty="0" smtClean="0"/>
              <a:t>способностей. </a:t>
            </a:r>
            <a:endParaRPr lang="ru-RU" sz="1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84" y="1412776"/>
            <a:ext cx="3717032" cy="37170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5995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1426</TotalTime>
  <Words>1194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Microsoft Sans Serif</vt:lpstr>
      <vt:lpstr>Times New Roman</vt:lpstr>
      <vt:lpstr>Trebuchet MS</vt:lpstr>
      <vt:lpstr>Wingdings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родителям: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1</cp:revision>
  <dcterms:created xsi:type="dcterms:W3CDTF">2012-06-11T08:23:56Z</dcterms:created>
  <dcterms:modified xsi:type="dcterms:W3CDTF">2019-04-22T15:13:38Z</dcterms:modified>
</cp:coreProperties>
</file>