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58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1A47F-67F4-4996-BA33-11ACFFE3D487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9A8EC-70E2-472F-96C1-78D9318EF5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47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AD4D8-D5A2-43FB-90AD-6104D0EC9670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F5878-9AAD-4067-872A-8F0E9F0FA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3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F5878-9AAD-4067-872A-8F0E9F0FAA2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49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Сенсорное воспитание детей раннего возраста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6510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Бурцева О.В. Воспитатель первой младшей группы №9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09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Условия для выполнения задач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использование дидактических игр;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создание условий для ознакомления детей с цветом, формой, величиной.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4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179512" y="1472402"/>
            <a:ext cx="8784976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Геометрическая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Мобиль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Собери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мозайка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Карусель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матрёшку</a:t>
            </a:r>
          </a:p>
        </p:txBody>
      </p:sp>
      <p:pic>
        <p:nvPicPr>
          <p:cNvPr id="2050" name="Picture 2" descr="F:\DCIM\125___05\IMG_5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50697"/>
            <a:ext cx="2880320" cy="21693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1" name="Picture 3" descr="C:\Users\pashok\Desktop\рабочий стол\фото\100_29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31772"/>
            <a:ext cx="2016224" cy="2688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2" name="Picture 4" descr="F:\DCIM\125___05\IMG_57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507" y="2624380"/>
            <a:ext cx="2876646" cy="2157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148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Дидактические пособия по ознакомлению детей с цветом, формой и величиной предметов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pashok\Desktop\Новая папка (2)\IMG_55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374441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4" descr="C:\Users\pashok\Desktop\рабочий стол\фото\100_29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275" y="2420888"/>
            <a:ext cx="3744415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4021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играем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51520" y="1484784"/>
            <a:ext cx="9001000" cy="489654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Игры с прищепками                         Игры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 дидактическими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пособиями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pashok\Desktop\Новая папка (2)\IMG_55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3" name="Picture 3" descr="C:\Users\pashok\Desktop\Новая папка (2)\IMG_55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056686" cy="3042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296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shok\Desktop\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04665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7" name="Picture 3" descr="F:\DCIM\125___05\IMG_57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666"/>
            <a:ext cx="3753743" cy="28153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8" name="Picture 4" descr="C:\Users\pashok\Desktop\Новая папка (2)\IMG_56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182" y="3645024"/>
            <a:ext cx="3840646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98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6264696" cy="4525963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Родительски  собрания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Семинары-практикумы</a:t>
            </a:r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721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Успешность физического, умственного и эстетического воспитания в значительной степени зависит от уровня сенсорного развития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детей:от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того на сколько совершенно ребенок слышит, видит, осязает окружающее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0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951" y="1484784"/>
            <a:ext cx="9252520" cy="1470025"/>
          </a:xfrm>
        </p:spPr>
        <p:txBody>
          <a:bodyPr/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pashok\Desktop\картинки\UItpW77oIX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26374"/>
            <a:ext cx="3994026" cy="32798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Сенсорное развитие-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развитие восприятия и формирование представлений о внешних свойствах предметов: их форме, цвете, величине, положении в пространстве, а также запахе, вкусе и т.д.</a:t>
            </a:r>
          </a:p>
          <a:p>
            <a:endParaRPr lang="ru-RU" sz="2400" dirty="0"/>
          </a:p>
        </p:txBody>
      </p:sp>
      <p:pic>
        <p:nvPicPr>
          <p:cNvPr id="1026" name="Picture 2" descr="C:\Users\pashok\Downloads\9cc8fa479f4e3533bfbfc02971d1ace8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5111750" cy="38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2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Сенсорное воспитание-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6400800" cy="175260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целенаправленное совершенствование, развитие у детей сенсорных процессов (ощущений, восприятий, представлений)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74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91536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сенсорного воспитания формирование сенсорных способностей у малышей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pashok\Desktop\картинки\Развитие-речи-и-адаптация-к-ДОУ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4752528" cy="451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81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Задачи сенсорного воспитания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7787208" cy="4061047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Формирование у детей систем перцептивных действий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Формирование у детей систем сенсорных эталонов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Формирование у детей умений самостоятельно применять системы перцептивных действий и системы эталонов в практической и познавательной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48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значение в сенсорном воспитании имеет формирование у детей представлений о сенсорных эталонах общепринятых образцах внешних свойств предметов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04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Эталонная система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65585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4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772400" cy="1470025"/>
          </a:xfrm>
        </p:spPr>
        <p:txBody>
          <a:bodyPr/>
          <a:lstStyle/>
          <a:p>
            <a:pPr lvl="0"/>
            <a:r>
              <a:rPr lang="ru-RU" sz="2400" b="1" kern="10" dirty="0">
                <a:ln w="15875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программы </a:t>
            </a:r>
            <a:br>
              <a:rPr lang="ru-RU" sz="2400" b="1" kern="10" dirty="0">
                <a:ln w="15875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10" dirty="0">
                <a:ln w="15875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по сенсорному воспитанию с 2 до 3-х лет:</a:t>
            </a:r>
            <a:br>
              <a:rPr lang="ru-RU" sz="2400" b="1" kern="10" dirty="0">
                <a:ln w="15875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7520880" cy="4442048"/>
          </a:xfrm>
        </p:spPr>
        <p:txBody>
          <a:bodyPr/>
          <a:lstStyle/>
          <a:p>
            <a:pPr marL="457200" lvl="0" indent="-457200" algn="l">
              <a:lnSpc>
                <a:spcPct val="11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различать предметы по форме (кубик, </a:t>
            </a:r>
            <a:r>
              <a:rPr lang="ru-RU" sz="24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кирпичик, шар</a:t>
            </a: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призма)</a:t>
            </a:r>
          </a:p>
          <a:p>
            <a:pPr marL="457200" lvl="0" indent="-457200" algn="l">
              <a:lnSpc>
                <a:spcPct val="11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ориентироваться в соотношении плоскостных фигур (круг, овал, квадрат, прямоугольник)</a:t>
            </a:r>
          </a:p>
          <a:p>
            <a:pPr marL="457200" lvl="0" indent="-457200" algn="l">
              <a:lnSpc>
                <a:spcPct val="11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сравнивать, соотносить, группировать однородные предметы по цвету, форме, величине</a:t>
            </a:r>
          </a:p>
          <a:p>
            <a:pPr marL="457200" lvl="0" indent="-457200" algn="l">
              <a:lnSpc>
                <a:spcPct val="11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выделять формы предметов, обводя их по контуру то одной, то другой рукой</a:t>
            </a:r>
          </a:p>
          <a:p>
            <a:pPr marL="457200" lvl="0" indent="-457200" algn="l">
              <a:lnSpc>
                <a:spcPct val="11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листа проводить вертикальные, горизонтальные, округлые, короткие и длинные линии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01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lvl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ориентироваться в 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 называть их, подбирать по образцу</a:t>
            </a:r>
          </a:p>
          <a:p>
            <a:pPr lvl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ориентироваться в трех и более контрастных величинах </a:t>
            </a:r>
          </a:p>
          <a:p>
            <a:pPr lvl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собирать пирамидку из 5-8 колец разной величины</a:t>
            </a:r>
          </a:p>
          <a:p>
            <a:pPr lvl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соотносить конфигурацию объемной геометрической фигуры с плоскостным изображением, накладывать на образец (раскладывает вкладыши разной величины или формы в аналогичные отверстия на доске)</a:t>
            </a:r>
          </a:p>
          <a:p>
            <a:pPr lvl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составлять целое из 4-х частей разрезных картинок, складных кубиков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39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Spring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TS030005343</Template>
  <TotalTime>298</TotalTime>
  <Words>357</Words>
  <Application>Microsoft Office PowerPoint</Application>
  <PresentationFormat>Экран (4:3)</PresentationFormat>
  <Paragraphs>57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Theme Spring</vt:lpstr>
      <vt:lpstr>Сенсорное воспитание детей раннего возраста</vt:lpstr>
      <vt:lpstr>Сенсорное развитие-</vt:lpstr>
      <vt:lpstr>Сенсорное воспитание-</vt:lpstr>
      <vt:lpstr>Цель сенсорного воспитания формирование сенсорных способностей у малышей</vt:lpstr>
      <vt:lpstr>Задачи сенсорного воспитания</vt:lpstr>
      <vt:lpstr>Большое значение в сенсорном воспитании имеет формирование у детей представлений о сенсорных эталонах общепринятых образцах внешних свойств предметов</vt:lpstr>
      <vt:lpstr> Эталонная система</vt:lpstr>
      <vt:lpstr>Требования программы  по сенсорному воспитанию с 2 до 3-х лет: </vt:lpstr>
      <vt:lpstr>Презентация PowerPoint</vt:lpstr>
      <vt:lpstr>Условия для выполнения задач</vt:lpstr>
      <vt:lpstr>Дидактические игры</vt:lpstr>
      <vt:lpstr>Дидактические пособия по ознакомлению детей с цветом, формой и величиной предметов</vt:lpstr>
      <vt:lpstr>Мы играем</vt:lpstr>
      <vt:lpstr>Презентация PowerPoint</vt:lpstr>
      <vt:lpstr>Работа с родителями</vt:lpstr>
      <vt:lpstr>Успешность физического, умственного и эстетического воспитания в значительной степени зависит от уровня сенсорного развития детей:от того на сколько совершенно ребенок слышит, видит, осязает окружающее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Сенсорное воспитание детей раннего возраста</dc:title>
  <dc:creator>pashok</dc:creator>
  <cp:lastModifiedBy>admin</cp:lastModifiedBy>
  <cp:revision>16</cp:revision>
  <dcterms:created xsi:type="dcterms:W3CDTF">2013-05-21T18:05:13Z</dcterms:created>
  <dcterms:modified xsi:type="dcterms:W3CDTF">2019-04-22T03:59:59Z</dcterms:modified>
</cp:coreProperties>
</file>