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300" r:id="rId3"/>
    <p:sldId id="298" r:id="rId4"/>
    <p:sldId id="282" r:id="rId5"/>
    <p:sldId id="279" r:id="rId6"/>
    <p:sldId id="287" r:id="rId7"/>
    <p:sldId id="288" r:id="rId8"/>
    <p:sldId id="278" r:id="rId9"/>
    <p:sldId id="292" r:id="rId10"/>
    <p:sldId id="286" r:id="rId11"/>
    <p:sldId id="263" r:id="rId12"/>
    <p:sldId id="294" r:id="rId13"/>
    <p:sldId id="274" r:id="rId14"/>
    <p:sldId id="295" r:id="rId15"/>
    <p:sldId id="272" r:id="rId16"/>
    <p:sldId id="276" r:id="rId17"/>
    <p:sldId id="29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BEF60-D01E-4CC3-9A08-9473F63D9F2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5632-56CA-4C68-A4F1-6B9521115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BEF60-D01E-4CC3-9A08-9473F63D9F2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5632-56CA-4C68-A4F1-6B9521115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BEF60-D01E-4CC3-9A08-9473F63D9F2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5632-56CA-4C68-A4F1-6B9521115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BEF60-D01E-4CC3-9A08-9473F63D9F2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5632-56CA-4C68-A4F1-6B9521115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BEF60-D01E-4CC3-9A08-9473F63D9F2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5632-56CA-4C68-A4F1-6B9521115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BEF60-D01E-4CC3-9A08-9473F63D9F2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5632-56CA-4C68-A4F1-6B9521115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BEF60-D01E-4CC3-9A08-9473F63D9F2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5632-56CA-4C68-A4F1-6B9521115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BEF60-D01E-4CC3-9A08-9473F63D9F2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5632-56CA-4C68-A4F1-6B9521115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BEF60-D01E-4CC3-9A08-9473F63D9F2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5632-56CA-4C68-A4F1-6B9521115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BEF60-D01E-4CC3-9A08-9473F63D9F2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5632-56CA-4C68-A4F1-6B9521115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BEF60-D01E-4CC3-9A08-9473F63D9F2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5632-56CA-4C68-A4F1-6B9521115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BEF60-D01E-4CC3-9A08-9473F63D9F2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25632-56CA-4C68-A4F1-6B9521115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081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42853"/>
            <a:ext cx="8858312" cy="6715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571604" y="142852"/>
            <a:ext cx="47863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	</a:t>
            </a: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857232"/>
            <a:ext cx="6000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Мосты Санкт - Петербурга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6198990"/>
            <a:ext cx="750099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solidFill>
                  <a:schemeClr val="tx2"/>
                </a:solidFill>
              </a:rPr>
              <a:t>Воспитатель: Яковлева Н. В.</a:t>
            </a:r>
            <a:endParaRPr lang="ru-RU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469" y="142852"/>
            <a:ext cx="8763062" cy="6572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zentaciya-mosty-sankt-peterburga-slide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428604"/>
            <a:ext cx="8616118" cy="6215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469" y="142852"/>
            <a:ext cx="8739249" cy="6554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zentaciya-mosty-sankt-peterburga-slide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1" y="214290"/>
            <a:ext cx="8922987" cy="628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469" y="142851"/>
            <a:ext cx="8810687" cy="6608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zentaciya-na-temu-mosty-sankt-peterburga-slide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07133"/>
            <a:ext cx="8858312" cy="6643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zentaciya-na-temu-mosty-sankt-peterburga-slide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07133"/>
            <a:ext cx="8858312" cy="6643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86050" y="1357298"/>
            <a:ext cx="335758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Цели и задачи: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Уточнить представления о мостах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как о архитектурных сооружениях.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Закрепить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уточнить и расширить первоначальные сведения и представления о Петербургских мостах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показать их разнообразие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красоту.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2TXFK7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6-016-Zdes-mnogo-rek-kanalov-most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_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8508"/>
            <a:ext cx="9144000" cy="6720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_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02"/>
            <a:ext cx="9144000" cy="6855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624"/>
            <a:ext cx="9144000" cy="682675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468" y="142852"/>
            <a:ext cx="8953531" cy="6715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44</Words>
  <Application>Microsoft Office PowerPoint</Application>
  <PresentationFormat>Экран (4:3)</PresentationFormat>
  <Paragraphs>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8</cp:revision>
  <dcterms:created xsi:type="dcterms:W3CDTF">2018-02-25T08:46:13Z</dcterms:created>
  <dcterms:modified xsi:type="dcterms:W3CDTF">2019-04-22T04:51:53Z</dcterms:modified>
</cp:coreProperties>
</file>