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810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0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38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20" cy="683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52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168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¼Ð½ÐµÐ¼Ð¾ÑÐ°Ð±Ð»Ð¸ÑÐ° Ð²ÐµÑ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1"/>
            <a:ext cx="9155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168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</dc:creator>
  <cp:lastModifiedBy>Nik</cp:lastModifiedBy>
  <cp:revision>3</cp:revision>
  <dcterms:created xsi:type="dcterms:W3CDTF">2019-03-13T15:59:06Z</dcterms:created>
  <dcterms:modified xsi:type="dcterms:W3CDTF">2019-03-17T08:15:04Z</dcterms:modified>
</cp:coreProperties>
</file>