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78" r:id="rId4"/>
    <p:sldId id="273" r:id="rId5"/>
    <p:sldId id="257" r:id="rId6"/>
    <p:sldId id="258" r:id="rId7"/>
    <p:sldId id="262" r:id="rId8"/>
    <p:sldId id="263" r:id="rId9"/>
    <p:sldId id="264" r:id="rId10"/>
    <p:sldId id="268" r:id="rId11"/>
    <p:sldId id="265" r:id="rId12"/>
    <p:sldId id="259" r:id="rId13"/>
    <p:sldId id="260" r:id="rId14"/>
    <p:sldId id="266" r:id="rId15"/>
    <p:sldId id="269" r:id="rId16"/>
    <p:sldId id="270" r:id="rId17"/>
    <p:sldId id="275" r:id="rId18"/>
    <p:sldId id="274" r:id="rId19"/>
    <p:sldId id="280" r:id="rId20"/>
    <p:sldId id="283" r:id="rId21"/>
    <p:sldId id="281" r:id="rId22"/>
    <p:sldId id="271" r:id="rId23"/>
    <p:sldId id="282" r:id="rId24"/>
    <p:sldId id="285" r:id="rId25"/>
    <p:sldId id="284" r:id="rId26"/>
    <p:sldId id="276" r:id="rId27"/>
    <p:sldId id="277" r:id="rId28"/>
    <p:sldId id="279"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40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2" autoAdjust="0"/>
    <p:restoredTop sz="94660"/>
  </p:normalViewPr>
  <p:slideViewPr>
    <p:cSldViewPr snapToGrid="0">
      <p:cViewPr varScale="1">
        <p:scale>
          <a:sx n="91" d="100"/>
          <a:sy n="91" d="100"/>
        </p:scale>
        <p:origin x="390" y="11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964D2C-4B33-435E-A8DC-D90482B023E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ru-RU"/>
        </a:p>
      </dgm:t>
    </dgm:pt>
    <dgm:pt modelId="{81072801-4448-4C90-ABF6-E20111D94FDB}">
      <dgm:prSet phldrT="[Текст]" custT="1"/>
      <dgm:spPr/>
      <dgm:t>
        <a:bodyPr/>
        <a:lstStyle/>
        <a:p>
          <a:r>
            <a:rPr lang="ru-RU" sz="4000" b="1" dirty="0" smtClean="0">
              <a:latin typeface="Times New Roman" panose="02020603050405020304" pitchFamily="18" charset="0"/>
              <a:cs typeface="Times New Roman" panose="02020603050405020304" pitchFamily="18" charset="0"/>
            </a:rPr>
            <a:t>Орудия труда</a:t>
          </a:r>
          <a:endParaRPr lang="ru-RU" sz="4000" b="1" dirty="0">
            <a:latin typeface="Times New Roman" panose="02020603050405020304" pitchFamily="18" charset="0"/>
            <a:cs typeface="Times New Roman" panose="02020603050405020304" pitchFamily="18" charset="0"/>
          </a:endParaRPr>
        </a:p>
      </dgm:t>
    </dgm:pt>
    <dgm:pt modelId="{521459FA-5492-40B5-B334-D9430FBE29C4}" type="parTrans" cxnId="{7793A220-C8E4-41FF-BF78-901B04ED0353}">
      <dgm:prSet/>
      <dgm:spPr/>
      <dgm:t>
        <a:bodyPr/>
        <a:lstStyle/>
        <a:p>
          <a:endParaRPr lang="ru-RU"/>
        </a:p>
      </dgm:t>
    </dgm:pt>
    <dgm:pt modelId="{BA6CBDA9-600C-41A6-A10C-A45E707711CF}" type="sibTrans" cxnId="{7793A220-C8E4-41FF-BF78-901B04ED0353}">
      <dgm:prSet/>
      <dgm:spPr/>
      <dgm:t>
        <a:bodyPr/>
        <a:lstStyle/>
        <a:p>
          <a:endParaRPr lang="ru-RU"/>
        </a:p>
      </dgm:t>
    </dgm:pt>
    <dgm:pt modelId="{E2597C17-8FE9-4ACC-983F-94EA940FC0CD}">
      <dgm:prSet phldrT="[Текст]" custT="1"/>
      <dgm:spPr/>
      <dgm:t>
        <a:bodyPr/>
        <a:lstStyle/>
        <a:p>
          <a:r>
            <a:rPr lang="ru-RU" sz="2800" b="1" dirty="0" smtClean="0">
              <a:latin typeface="Times New Roman" panose="02020603050405020304" pitchFamily="18" charset="0"/>
              <a:cs typeface="Times New Roman" panose="02020603050405020304" pitchFamily="18" charset="0"/>
            </a:rPr>
            <a:t>молчаливые</a:t>
          </a:r>
          <a:endParaRPr lang="ru-RU" sz="2100" b="1" dirty="0">
            <a:latin typeface="Times New Roman" panose="02020603050405020304" pitchFamily="18" charset="0"/>
            <a:cs typeface="Times New Roman" panose="02020603050405020304" pitchFamily="18" charset="0"/>
          </a:endParaRPr>
        </a:p>
      </dgm:t>
    </dgm:pt>
    <dgm:pt modelId="{D4E61016-8651-4E0A-9FDD-7B14728301EA}" type="parTrans" cxnId="{8D04C800-6DAA-4892-816A-3EA4AD152A9B}">
      <dgm:prSet/>
      <dgm:spPr/>
      <dgm:t>
        <a:bodyPr/>
        <a:lstStyle/>
        <a:p>
          <a:endParaRPr lang="ru-RU"/>
        </a:p>
      </dgm:t>
    </dgm:pt>
    <dgm:pt modelId="{1A4F259E-701D-4BB9-BCA1-AEA51A4CB10A}" type="sibTrans" cxnId="{8D04C800-6DAA-4892-816A-3EA4AD152A9B}">
      <dgm:prSet/>
      <dgm:spPr/>
      <dgm:t>
        <a:bodyPr/>
        <a:lstStyle/>
        <a:p>
          <a:endParaRPr lang="ru-RU"/>
        </a:p>
      </dgm:t>
    </dgm:pt>
    <dgm:pt modelId="{1D3F43A2-BEC2-4D73-BE6C-6D9F10B5E9A7}">
      <dgm:prSet phldrT="[Текст]" custT="1"/>
      <dgm:spPr/>
      <dgm:t>
        <a:bodyPr/>
        <a:lstStyle/>
        <a:p>
          <a:r>
            <a:rPr lang="ru-RU" sz="2800" b="1" dirty="0" smtClean="0">
              <a:latin typeface="Times New Roman" panose="02020603050405020304" pitchFamily="18" charset="0"/>
              <a:cs typeface="Times New Roman" panose="02020603050405020304" pitchFamily="18" charset="0"/>
            </a:rPr>
            <a:t>мычащие</a:t>
          </a:r>
          <a:endParaRPr lang="ru-RU" sz="2100" b="1" dirty="0">
            <a:latin typeface="Times New Roman" panose="02020603050405020304" pitchFamily="18" charset="0"/>
            <a:cs typeface="Times New Roman" panose="02020603050405020304" pitchFamily="18" charset="0"/>
          </a:endParaRPr>
        </a:p>
      </dgm:t>
    </dgm:pt>
    <dgm:pt modelId="{B7D16E47-481D-4057-BB03-F3539F41510E}" type="parTrans" cxnId="{5860B383-7496-4180-9F09-D898B7A09D12}">
      <dgm:prSet/>
      <dgm:spPr/>
      <dgm:t>
        <a:bodyPr/>
        <a:lstStyle/>
        <a:p>
          <a:endParaRPr lang="ru-RU"/>
        </a:p>
      </dgm:t>
    </dgm:pt>
    <dgm:pt modelId="{7D369823-D310-4BDF-A1D2-14718E3FEB01}" type="sibTrans" cxnId="{5860B383-7496-4180-9F09-D898B7A09D12}">
      <dgm:prSet/>
      <dgm:spPr/>
      <dgm:t>
        <a:bodyPr/>
        <a:lstStyle/>
        <a:p>
          <a:endParaRPr lang="ru-RU"/>
        </a:p>
      </dgm:t>
    </dgm:pt>
    <dgm:pt modelId="{EE34731B-0D91-419D-883A-4BF465A1CBE9}">
      <dgm:prSet custT="1"/>
      <dgm:spPr/>
      <dgm:t>
        <a:bodyPr/>
        <a:lstStyle/>
        <a:p>
          <a:r>
            <a:rPr lang="ru-RU" sz="2800" b="1" dirty="0" smtClean="0">
              <a:latin typeface="Times New Roman" panose="02020603050405020304" pitchFamily="18" charset="0"/>
              <a:cs typeface="Times New Roman" panose="02020603050405020304" pitchFamily="18" charset="0"/>
            </a:rPr>
            <a:t>говорящие</a:t>
          </a:r>
          <a:endParaRPr lang="ru-RU" sz="2200" b="1" dirty="0">
            <a:latin typeface="Times New Roman" panose="02020603050405020304" pitchFamily="18" charset="0"/>
            <a:cs typeface="Times New Roman" panose="02020603050405020304" pitchFamily="18" charset="0"/>
          </a:endParaRPr>
        </a:p>
      </dgm:t>
    </dgm:pt>
    <dgm:pt modelId="{1036E229-9DA8-4CDB-AB6A-5FEB3A70B2C3}" type="parTrans" cxnId="{C4105D7F-AABB-4D0C-9E89-E497B71C9041}">
      <dgm:prSet/>
      <dgm:spPr/>
      <dgm:t>
        <a:bodyPr/>
        <a:lstStyle/>
        <a:p>
          <a:endParaRPr lang="ru-RU"/>
        </a:p>
      </dgm:t>
    </dgm:pt>
    <dgm:pt modelId="{F5CC99B2-95C0-44E8-BF14-F242215B52C4}" type="sibTrans" cxnId="{C4105D7F-AABB-4D0C-9E89-E497B71C9041}">
      <dgm:prSet/>
      <dgm:spPr/>
      <dgm:t>
        <a:bodyPr/>
        <a:lstStyle/>
        <a:p>
          <a:endParaRPr lang="ru-RU"/>
        </a:p>
      </dgm:t>
    </dgm:pt>
    <dgm:pt modelId="{6ABB4172-3E67-438E-854D-4E81B37E9EAB}">
      <dgm:prSet/>
      <dgm:spPr/>
      <dgm:t>
        <a:bodyPr/>
        <a:lstStyle/>
        <a:p>
          <a:endParaRPr lang="ru-RU"/>
        </a:p>
      </dgm:t>
    </dgm:pt>
    <dgm:pt modelId="{5F9419C0-AF93-4854-9834-22BCC1090512}" type="parTrans" cxnId="{77A6D14B-E598-4588-B9CB-43DF88FCC8F6}">
      <dgm:prSet/>
      <dgm:spPr/>
      <dgm:t>
        <a:bodyPr/>
        <a:lstStyle/>
        <a:p>
          <a:endParaRPr lang="ru-RU"/>
        </a:p>
      </dgm:t>
    </dgm:pt>
    <dgm:pt modelId="{6F827454-F67F-48FC-A0F9-099CE612BF35}" type="sibTrans" cxnId="{77A6D14B-E598-4588-B9CB-43DF88FCC8F6}">
      <dgm:prSet/>
      <dgm:spPr/>
      <dgm:t>
        <a:bodyPr/>
        <a:lstStyle/>
        <a:p>
          <a:endParaRPr lang="ru-RU"/>
        </a:p>
      </dgm:t>
    </dgm:pt>
    <dgm:pt modelId="{BE5A82BD-8553-4CA8-84EA-124F95FFF741}">
      <dgm:prSet/>
      <dgm:spPr/>
      <dgm:t>
        <a:bodyPr/>
        <a:lstStyle/>
        <a:p>
          <a:endParaRPr lang="ru-RU"/>
        </a:p>
      </dgm:t>
    </dgm:pt>
    <dgm:pt modelId="{9277014D-4F0B-43A0-9C90-3D74D93355DC}" type="parTrans" cxnId="{6FC5372F-ED43-4AAA-92C9-22D27852E71B}">
      <dgm:prSet/>
      <dgm:spPr/>
      <dgm:t>
        <a:bodyPr/>
        <a:lstStyle/>
        <a:p>
          <a:endParaRPr lang="ru-RU"/>
        </a:p>
      </dgm:t>
    </dgm:pt>
    <dgm:pt modelId="{C9884A9F-F4E1-4560-BABF-7E71D023F563}" type="sibTrans" cxnId="{6FC5372F-ED43-4AAA-92C9-22D27852E71B}">
      <dgm:prSet/>
      <dgm:spPr/>
      <dgm:t>
        <a:bodyPr/>
        <a:lstStyle/>
        <a:p>
          <a:endParaRPr lang="ru-RU"/>
        </a:p>
      </dgm:t>
    </dgm:pt>
    <dgm:pt modelId="{32552759-B89F-4E2E-9590-30B5AF967AC2}">
      <dgm:prSet/>
      <dgm:spPr/>
      <dgm:t>
        <a:bodyPr/>
        <a:lstStyle/>
        <a:p>
          <a:endParaRPr lang="ru-RU"/>
        </a:p>
      </dgm:t>
    </dgm:pt>
    <dgm:pt modelId="{5C53E319-B9AB-42F4-90A7-83DEA9B4FF6F}" type="parTrans" cxnId="{8CC079EB-F1A5-4659-9B0D-53920DFE90F8}">
      <dgm:prSet/>
      <dgm:spPr/>
      <dgm:t>
        <a:bodyPr/>
        <a:lstStyle/>
        <a:p>
          <a:endParaRPr lang="ru-RU"/>
        </a:p>
      </dgm:t>
    </dgm:pt>
    <dgm:pt modelId="{0247F7D7-2D3B-4D1C-91EC-2916A5023155}" type="sibTrans" cxnId="{8CC079EB-F1A5-4659-9B0D-53920DFE90F8}">
      <dgm:prSet/>
      <dgm:spPr/>
      <dgm:t>
        <a:bodyPr/>
        <a:lstStyle/>
        <a:p>
          <a:endParaRPr lang="ru-RU"/>
        </a:p>
      </dgm:t>
    </dgm:pt>
    <dgm:pt modelId="{AED191F0-E3E3-4129-BD24-F65E1B942193}" type="pres">
      <dgm:prSet presAssocID="{EF964D2C-4B33-435E-A8DC-D90482B023E4}" presName="hierChild1" presStyleCnt="0">
        <dgm:presLayoutVars>
          <dgm:chPref val="1"/>
          <dgm:dir/>
          <dgm:animOne val="branch"/>
          <dgm:animLvl val="lvl"/>
          <dgm:resizeHandles/>
        </dgm:presLayoutVars>
      </dgm:prSet>
      <dgm:spPr/>
      <dgm:t>
        <a:bodyPr/>
        <a:lstStyle/>
        <a:p>
          <a:endParaRPr lang="ru-RU"/>
        </a:p>
      </dgm:t>
    </dgm:pt>
    <dgm:pt modelId="{DB6D0FBF-1774-453F-B298-E7FE40FA5328}" type="pres">
      <dgm:prSet presAssocID="{81072801-4448-4C90-ABF6-E20111D94FDB}" presName="hierRoot1" presStyleCnt="0"/>
      <dgm:spPr/>
    </dgm:pt>
    <dgm:pt modelId="{AEB0BDDF-9080-46CF-9848-CA80E230D0EC}" type="pres">
      <dgm:prSet presAssocID="{81072801-4448-4C90-ABF6-E20111D94FDB}" presName="composite" presStyleCnt="0"/>
      <dgm:spPr/>
    </dgm:pt>
    <dgm:pt modelId="{CE8004DD-E246-479A-870D-8F04E0670498}" type="pres">
      <dgm:prSet presAssocID="{81072801-4448-4C90-ABF6-E20111D94FDB}" presName="background" presStyleLbl="node0" presStyleIdx="0" presStyleCnt="1"/>
      <dgm:spPr/>
    </dgm:pt>
    <dgm:pt modelId="{BA1B9B4F-4652-44B1-83F8-65A701BCE8BB}" type="pres">
      <dgm:prSet presAssocID="{81072801-4448-4C90-ABF6-E20111D94FDB}" presName="text" presStyleLbl="fgAcc0" presStyleIdx="0" presStyleCnt="1" custScaleX="214533" custLinFactNeighborX="7197" custLinFactNeighborY="-39346">
        <dgm:presLayoutVars>
          <dgm:chPref val="3"/>
        </dgm:presLayoutVars>
      </dgm:prSet>
      <dgm:spPr/>
      <dgm:t>
        <a:bodyPr/>
        <a:lstStyle/>
        <a:p>
          <a:endParaRPr lang="ru-RU"/>
        </a:p>
      </dgm:t>
    </dgm:pt>
    <dgm:pt modelId="{0CF1F726-112F-4A66-B6E1-F2E80224E9F4}" type="pres">
      <dgm:prSet presAssocID="{81072801-4448-4C90-ABF6-E20111D94FDB}" presName="hierChild2" presStyleCnt="0"/>
      <dgm:spPr/>
    </dgm:pt>
    <dgm:pt modelId="{83F9FB1D-E151-41B0-BA43-E6C1E71D977A}" type="pres">
      <dgm:prSet presAssocID="{D4E61016-8651-4E0A-9FDD-7B14728301EA}" presName="Name10" presStyleLbl="parChTrans1D2" presStyleIdx="0" presStyleCnt="3"/>
      <dgm:spPr/>
      <dgm:t>
        <a:bodyPr/>
        <a:lstStyle/>
        <a:p>
          <a:endParaRPr lang="ru-RU"/>
        </a:p>
      </dgm:t>
    </dgm:pt>
    <dgm:pt modelId="{4999DD94-D133-4732-B518-88ECD4783880}" type="pres">
      <dgm:prSet presAssocID="{E2597C17-8FE9-4ACC-983F-94EA940FC0CD}" presName="hierRoot2" presStyleCnt="0"/>
      <dgm:spPr/>
    </dgm:pt>
    <dgm:pt modelId="{96DAF30B-93AB-42A7-B2F2-7605EFFDF851}" type="pres">
      <dgm:prSet presAssocID="{E2597C17-8FE9-4ACC-983F-94EA940FC0CD}" presName="composite2" presStyleCnt="0"/>
      <dgm:spPr/>
    </dgm:pt>
    <dgm:pt modelId="{66C8EB3F-0254-4941-8BE8-51CD87AB6B49}" type="pres">
      <dgm:prSet presAssocID="{E2597C17-8FE9-4ACC-983F-94EA940FC0CD}" presName="background2" presStyleLbl="node2" presStyleIdx="0" presStyleCnt="3"/>
      <dgm:spPr/>
    </dgm:pt>
    <dgm:pt modelId="{F77E684D-33C7-441C-B230-49CFE7A90640}" type="pres">
      <dgm:prSet presAssocID="{E2597C17-8FE9-4ACC-983F-94EA940FC0CD}" presName="text2" presStyleLbl="fgAcc2" presStyleIdx="0" presStyleCnt="3" custScaleX="145469" custScaleY="56928">
        <dgm:presLayoutVars>
          <dgm:chPref val="3"/>
        </dgm:presLayoutVars>
      </dgm:prSet>
      <dgm:spPr/>
      <dgm:t>
        <a:bodyPr/>
        <a:lstStyle/>
        <a:p>
          <a:endParaRPr lang="ru-RU"/>
        </a:p>
      </dgm:t>
    </dgm:pt>
    <dgm:pt modelId="{84990F68-698F-4B1C-8D89-29284663CD41}" type="pres">
      <dgm:prSet presAssocID="{E2597C17-8FE9-4ACC-983F-94EA940FC0CD}" presName="hierChild3" presStyleCnt="0"/>
      <dgm:spPr/>
    </dgm:pt>
    <dgm:pt modelId="{9C98BFB9-B8F7-4797-AE00-D492BEDA255B}" type="pres">
      <dgm:prSet presAssocID="{5F9419C0-AF93-4854-9834-22BCC1090512}" presName="Name17" presStyleLbl="parChTrans1D3" presStyleIdx="0" presStyleCnt="3"/>
      <dgm:spPr/>
      <dgm:t>
        <a:bodyPr/>
        <a:lstStyle/>
        <a:p>
          <a:endParaRPr lang="ru-RU"/>
        </a:p>
      </dgm:t>
    </dgm:pt>
    <dgm:pt modelId="{D6D22F1B-57DC-40A1-918D-0000BA009DF7}" type="pres">
      <dgm:prSet presAssocID="{6ABB4172-3E67-438E-854D-4E81B37E9EAB}" presName="hierRoot3" presStyleCnt="0"/>
      <dgm:spPr/>
    </dgm:pt>
    <dgm:pt modelId="{7D18A0FE-6B92-4324-A3DC-FDE4E4F0A8EB}" type="pres">
      <dgm:prSet presAssocID="{6ABB4172-3E67-438E-854D-4E81B37E9EAB}" presName="composite3" presStyleCnt="0"/>
      <dgm:spPr/>
    </dgm:pt>
    <dgm:pt modelId="{0B19FEEB-7863-44B5-8EE0-87C0DC18401B}" type="pres">
      <dgm:prSet presAssocID="{6ABB4172-3E67-438E-854D-4E81B37E9EAB}" presName="background3" presStyleLbl="node3" presStyleIdx="0" presStyleCnt="3"/>
      <dgm:spPr/>
    </dgm:pt>
    <dgm:pt modelId="{16040AED-CA72-487A-89BF-49667D9D73FB}" type="pres">
      <dgm:prSet presAssocID="{6ABB4172-3E67-438E-854D-4E81B37E9EAB}" presName="text3" presStyleLbl="fgAcc3" presStyleIdx="0" presStyleCnt="3" custScaleY="140515">
        <dgm:presLayoutVars>
          <dgm:chPref val="3"/>
        </dgm:presLayoutVars>
      </dgm:prSet>
      <dgm:spPr/>
      <dgm:t>
        <a:bodyPr/>
        <a:lstStyle/>
        <a:p>
          <a:endParaRPr lang="ru-RU"/>
        </a:p>
      </dgm:t>
    </dgm:pt>
    <dgm:pt modelId="{CE8FE832-366B-4EEE-94B5-BF5A24C1E0E9}" type="pres">
      <dgm:prSet presAssocID="{6ABB4172-3E67-438E-854D-4E81B37E9EAB}" presName="hierChild4" presStyleCnt="0"/>
      <dgm:spPr/>
    </dgm:pt>
    <dgm:pt modelId="{C1626556-B72B-4F3C-ACCF-C09E07A0E384}" type="pres">
      <dgm:prSet presAssocID="{B7D16E47-481D-4057-BB03-F3539F41510E}" presName="Name10" presStyleLbl="parChTrans1D2" presStyleIdx="1" presStyleCnt="3"/>
      <dgm:spPr/>
      <dgm:t>
        <a:bodyPr/>
        <a:lstStyle/>
        <a:p>
          <a:endParaRPr lang="ru-RU"/>
        </a:p>
      </dgm:t>
    </dgm:pt>
    <dgm:pt modelId="{CE1E2109-4811-4E9C-838C-AF08A7E61E56}" type="pres">
      <dgm:prSet presAssocID="{1D3F43A2-BEC2-4D73-BE6C-6D9F10B5E9A7}" presName="hierRoot2" presStyleCnt="0"/>
      <dgm:spPr/>
    </dgm:pt>
    <dgm:pt modelId="{33F6BD12-4F9B-45DF-8123-885BA6350A8D}" type="pres">
      <dgm:prSet presAssocID="{1D3F43A2-BEC2-4D73-BE6C-6D9F10B5E9A7}" presName="composite2" presStyleCnt="0"/>
      <dgm:spPr/>
    </dgm:pt>
    <dgm:pt modelId="{CD0CA6D7-144F-4780-BE4A-EFFAEA91EE27}" type="pres">
      <dgm:prSet presAssocID="{1D3F43A2-BEC2-4D73-BE6C-6D9F10B5E9A7}" presName="background2" presStyleLbl="node2" presStyleIdx="1" presStyleCnt="3"/>
      <dgm:spPr/>
    </dgm:pt>
    <dgm:pt modelId="{11F2F9A5-7339-4F31-8B0A-EF2088741DB8}" type="pres">
      <dgm:prSet presAssocID="{1D3F43A2-BEC2-4D73-BE6C-6D9F10B5E9A7}" presName="text2" presStyleLbl="fgAcc2" presStyleIdx="1" presStyleCnt="3" custScaleX="148898" custScaleY="48825">
        <dgm:presLayoutVars>
          <dgm:chPref val="3"/>
        </dgm:presLayoutVars>
      </dgm:prSet>
      <dgm:spPr/>
      <dgm:t>
        <a:bodyPr/>
        <a:lstStyle/>
        <a:p>
          <a:endParaRPr lang="ru-RU"/>
        </a:p>
      </dgm:t>
    </dgm:pt>
    <dgm:pt modelId="{B4AD66E9-5A88-497C-9E1B-77DD9AEAD4DC}" type="pres">
      <dgm:prSet presAssocID="{1D3F43A2-BEC2-4D73-BE6C-6D9F10B5E9A7}" presName="hierChild3" presStyleCnt="0"/>
      <dgm:spPr/>
    </dgm:pt>
    <dgm:pt modelId="{EC502165-4166-49A2-A688-715FA0BA519E}" type="pres">
      <dgm:prSet presAssocID="{9277014D-4F0B-43A0-9C90-3D74D93355DC}" presName="Name17" presStyleLbl="parChTrans1D3" presStyleIdx="1" presStyleCnt="3"/>
      <dgm:spPr/>
      <dgm:t>
        <a:bodyPr/>
        <a:lstStyle/>
        <a:p>
          <a:endParaRPr lang="ru-RU"/>
        </a:p>
      </dgm:t>
    </dgm:pt>
    <dgm:pt modelId="{28CD80C4-A4C9-49A8-B574-BBA795EADFC1}" type="pres">
      <dgm:prSet presAssocID="{BE5A82BD-8553-4CA8-84EA-124F95FFF741}" presName="hierRoot3" presStyleCnt="0"/>
      <dgm:spPr/>
    </dgm:pt>
    <dgm:pt modelId="{AA306F77-A615-48D0-BD0E-89DF2A4B36A5}" type="pres">
      <dgm:prSet presAssocID="{BE5A82BD-8553-4CA8-84EA-124F95FFF741}" presName="composite3" presStyleCnt="0"/>
      <dgm:spPr/>
    </dgm:pt>
    <dgm:pt modelId="{DDA37B3B-CD60-4788-92B6-6701F6C51B32}" type="pres">
      <dgm:prSet presAssocID="{BE5A82BD-8553-4CA8-84EA-124F95FFF741}" presName="background3" presStyleLbl="node3" presStyleIdx="1" presStyleCnt="3"/>
      <dgm:spPr/>
    </dgm:pt>
    <dgm:pt modelId="{225B5A2B-90D2-46A8-9B41-D63371CB7294}" type="pres">
      <dgm:prSet presAssocID="{BE5A82BD-8553-4CA8-84EA-124F95FFF741}" presName="text3" presStyleLbl="fgAcc3" presStyleIdx="1" presStyleCnt="3" custScaleY="148618">
        <dgm:presLayoutVars>
          <dgm:chPref val="3"/>
        </dgm:presLayoutVars>
      </dgm:prSet>
      <dgm:spPr/>
      <dgm:t>
        <a:bodyPr/>
        <a:lstStyle/>
        <a:p>
          <a:endParaRPr lang="ru-RU"/>
        </a:p>
      </dgm:t>
    </dgm:pt>
    <dgm:pt modelId="{53EEAC6F-8363-491D-969F-8FB7C744D60D}" type="pres">
      <dgm:prSet presAssocID="{BE5A82BD-8553-4CA8-84EA-124F95FFF741}" presName="hierChild4" presStyleCnt="0"/>
      <dgm:spPr/>
    </dgm:pt>
    <dgm:pt modelId="{BA2A7DA4-DA5D-4FBE-833D-96FC2B9FABE9}" type="pres">
      <dgm:prSet presAssocID="{1036E229-9DA8-4CDB-AB6A-5FEB3A70B2C3}" presName="Name10" presStyleLbl="parChTrans1D2" presStyleIdx="2" presStyleCnt="3"/>
      <dgm:spPr/>
      <dgm:t>
        <a:bodyPr/>
        <a:lstStyle/>
        <a:p>
          <a:endParaRPr lang="ru-RU"/>
        </a:p>
      </dgm:t>
    </dgm:pt>
    <dgm:pt modelId="{38D545B1-BF0A-494B-A18D-FE09FC2059BB}" type="pres">
      <dgm:prSet presAssocID="{EE34731B-0D91-419D-883A-4BF465A1CBE9}" presName="hierRoot2" presStyleCnt="0"/>
      <dgm:spPr/>
    </dgm:pt>
    <dgm:pt modelId="{7FFDBC98-1D60-4BE8-8C92-2D12868F5402}" type="pres">
      <dgm:prSet presAssocID="{EE34731B-0D91-419D-883A-4BF465A1CBE9}" presName="composite2" presStyleCnt="0"/>
      <dgm:spPr/>
    </dgm:pt>
    <dgm:pt modelId="{87E1D659-311F-4A59-8E6D-DDCC37BD8D91}" type="pres">
      <dgm:prSet presAssocID="{EE34731B-0D91-419D-883A-4BF465A1CBE9}" presName="background2" presStyleLbl="node2" presStyleIdx="2" presStyleCnt="3"/>
      <dgm:spPr/>
    </dgm:pt>
    <dgm:pt modelId="{69F2037C-797A-4131-80E1-3F7C03054F13}" type="pres">
      <dgm:prSet presAssocID="{EE34731B-0D91-419D-883A-4BF465A1CBE9}" presName="text2" presStyleLbl="fgAcc2" presStyleIdx="2" presStyleCnt="3" custScaleX="129692" custScaleY="48825">
        <dgm:presLayoutVars>
          <dgm:chPref val="3"/>
        </dgm:presLayoutVars>
      </dgm:prSet>
      <dgm:spPr/>
      <dgm:t>
        <a:bodyPr/>
        <a:lstStyle/>
        <a:p>
          <a:endParaRPr lang="ru-RU"/>
        </a:p>
      </dgm:t>
    </dgm:pt>
    <dgm:pt modelId="{07187ECF-7999-4909-8CFE-C83224ECF759}" type="pres">
      <dgm:prSet presAssocID="{EE34731B-0D91-419D-883A-4BF465A1CBE9}" presName="hierChild3" presStyleCnt="0"/>
      <dgm:spPr/>
    </dgm:pt>
    <dgm:pt modelId="{CD588EBB-AFD7-49CA-B894-18F0DACD464D}" type="pres">
      <dgm:prSet presAssocID="{5C53E319-B9AB-42F4-90A7-83DEA9B4FF6F}" presName="Name17" presStyleLbl="parChTrans1D3" presStyleIdx="2" presStyleCnt="3"/>
      <dgm:spPr/>
      <dgm:t>
        <a:bodyPr/>
        <a:lstStyle/>
        <a:p>
          <a:endParaRPr lang="ru-RU"/>
        </a:p>
      </dgm:t>
    </dgm:pt>
    <dgm:pt modelId="{DD4D73AD-97B0-45E0-B334-036948660DC3}" type="pres">
      <dgm:prSet presAssocID="{32552759-B89F-4E2E-9590-30B5AF967AC2}" presName="hierRoot3" presStyleCnt="0"/>
      <dgm:spPr/>
    </dgm:pt>
    <dgm:pt modelId="{46D5CCE3-56DD-44C1-9CD4-2230AC26B181}" type="pres">
      <dgm:prSet presAssocID="{32552759-B89F-4E2E-9590-30B5AF967AC2}" presName="composite3" presStyleCnt="0"/>
      <dgm:spPr/>
    </dgm:pt>
    <dgm:pt modelId="{C72339A8-02FF-4960-BEFE-530F2A29A8F0}" type="pres">
      <dgm:prSet presAssocID="{32552759-B89F-4E2E-9590-30B5AF967AC2}" presName="background3" presStyleLbl="node3" presStyleIdx="2" presStyleCnt="3"/>
      <dgm:spPr/>
    </dgm:pt>
    <dgm:pt modelId="{52A85E8F-40D2-41C1-A1C3-42D5D04CEA5E}" type="pres">
      <dgm:prSet presAssocID="{32552759-B89F-4E2E-9590-30B5AF967AC2}" presName="text3" presStyleLbl="fgAcc3" presStyleIdx="2" presStyleCnt="3" custScaleY="148617">
        <dgm:presLayoutVars>
          <dgm:chPref val="3"/>
        </dgm:presLayoutVars>
      </dgm:prSet>
      <dgm:spPr/>
      <dgm:t>
        <a:bodyPr/>
        <a:lstStyle/>
        <a:p>
          <a:endParaRPr lang="ru-RU"/>
        </a:p>
      </dgm:t>
    </dgm:pt>
    <dgm:pt modelId="{72048D20-1D0D-429B-956B-F00A5BDAA34D}" type="pres">
      <dgm:prSet presAssocID="{32552759-B89F-4E2E-9590-30B5AF967AC2}" presName="hierChild4" presStyleCnt="0"/>
      <dgm:spPr/>
    </dgm:pt>
  </dgm:ptLst>
  <dgm:cxnLst>
    <dgm:cxn modelId="{B5765B3D-2006-4840-BAB1-30A06B0BA954}" type="presOf" srcId="{9277014D-4F0B-43A0-9C90-3D74D93355DC}" destId="{EC502165-4166-49A2-A688-715FA0BA519E}" srcOrd="0" destOrd="0" presId="urn:microsoft.com/office/officeart/2005/8/layout/hierarchy1"/>
    <dgm:cxn modelId="{C4105D7F-AABB-4D0C-9E89-E497B71C9041}" srcId="{81072801-4448-4C90-ABF6-E20111D94FDB}" destId="{EE34731B-0D91-419D-883A-4BF465A1CBE9}" srcOrd="2" destOrd="0" parTransId="{1036E229-9DA8-4CDB-AB6A-5FEB3A70B2C3}" sibTransId="{F5CC99B2-95C0-44E8-BF14-F242215B52C4}"/>
    <dgm:cxn modelId="{97B03BF7-E61A-42DA-A883-62039DF89AC3}" type="presOf" srcId="{32552759-B89F-4E2E-9590-30B5AF967AC2}" destId="{52A85E8F-40D2-41C1-A1C3-42D5D04CEA5E}" srcOrd="0" destOrd="0" presId="urn:microsoft.com/office/officeart/2005/8/layout/hierarchy1"/>
    <dgm:cxn modelId="{F7EDBD81-2096-44FA-A75E-92B6956C06DA}" type="presOf" srcId="{B7D16E47-481D-4057-BB03-F3539F41510E}" destId="{C1626556-B72B-4F3C-ACCF-C09E07A0E384}" srcOrd="0" destOrd="0" presId="urn:microsoft.com/office/officeart/2005/8/layout/hierarchy1"/>
    <dgm:cxn modelId="{7793A220-C8E4-41FF-BF78-901B04ED0353}" srcId="{EF964D2C-4B33-435E-A8DC-D90482B023E4}" destId="{81072801-4448-4C90-ABF6-E20111D94FDB}" srcOrd="0" destOrd="0" parTransId="{521459FA-5492-40B5-B334-D9430FBE29C4}" sibTransId="{BA6CBDA9-600C-41A6-A10C-A45E707711CF}"/>
    <dgm:cxn modelId="{7DB30DC2-8E8F-4D9E-B5A2-944ED0C83132}" type="presOf" srcId="{1D3F43A2-BEC2-4D73-BE6C-6D9F10B5E9A7}" destId="{11F2F9A5-7339-4F31-8B0A-EF2088741DB8}" srcOrd="0" destOrd="0" presId="urn:microsoft.com/office/officeart/2005/8/layout/hierarchy1"/>
    <dgm:cxn modelId="{5860B383-7496-4180-9F09-D898B7A09D12}" srcId="{81072801-4448-4C90-ABF6-E20111D94FDB}" destId="{1D3F43A2-BEC2-4D73-BE6C-6D9F10B5E9A7}" srcOrd="1" destOrd="0" parTransId="{B7D16E47-481D-4057-BB03-F3539F41510E}" sibTransId="{7D369823-D310-4BDF-A1D2-14718E3FEB01}"/>
    <dgm:cxn modelId="{A14606BD-F439-4388-BFD9-0A3191F11005}" type="presOf" srcId="{D4E61016-8651-4E0A-9FDD-7B14728301EA}" destId="{83F9FB1D-E151-41B0-BA43-E6C1E71D977A}" srcOrd="0" destOrd="0" presId="urn:microsoft.com/office/officeart/2005/8/layout/hierarchy1"/>
    <dgm:cxn modelId="{77A6D14B-E598-4588-B9CB-43DF88FCC8F6}" srcId="{E2597C17-8FE9-4ACC-983F-94EA940FC0CD}" destId="{6ABB4172-3E67-438E-854D-4E81B37E9EAB}" srcOrd="0" destOrd="0" parTransId="{5F9419C0-AF93-4854-9834-22BCC1090512}" sibTransId="{6F827454-F67F-48FC-A0F9-099CE612BF35}"/>
    <dgm:cxn modelId="{F49EF6B4-3D9E-4D4A-85FD-5BBCAF3F71E5}" type="presOf" srcId="{EE34731B-0D91-419D-883A-4BF465A1CBE9}" destId="{69F2037C-797A-4131-80E1-3F7C03054F13}" srcOrd="0" destOrd="0" presId="urn:microsoft.com/office/officeart/2005/8/layout/hierarchy1"/>
    <dgm:cxn modelId="{591E79B9-36B2-47E6-8835-98C170123000}" type="presOf" srcId="{81072801-4448-4C90-ABF6-E20111D94FDB}" destId="{BA1B9B4F-4652-44B1-83F8-65A701BCE8BB}" srcOrd="0" destOrd="0" presId="urn:microsoft.com/office/officeart/2005/8/layout/hierarchy1"/>
    <dgm:cxn modelId="{6FC5372F-ED43-4AAA-92C9-22D27852E71B}" srcId="{1D3F43A2-BEC2-4D73-BE6C-6D9F10B5E9A7}" destId="{BE5A82BD-8553-4CA8-84EA-124F95FFF741}" srcOrd="0" destOrd="0" parTransId="{9277014D-4F0B-43A0-9C90-3D74D93355DC}" sibTransId="{C9884A9F-F4E1-4560-BABF-7E71D023F563}"/>
    <dgm:cxn modelId="{8D04C800-6DAA-4892-816A-3EA4AD152A9B}" srcId="{81072801-4448-4C90-ABF6-E20111D94FDB}" destId="{E2597C17-8FE9-4ACC-983F-94EA940FC0CD}" srcOrd="0" destOrd="0" parTransId="{D4E61016-8651-4E0A-9FDD-7B14728301EA}" sibTransId="{1A4F259E-701D-4BB9-BCA1-AEA51A4CB10A}"/>
    <dgm:cxn modelId="{8CC079EB-F1A5-4659-9B0D-53920DFE90F8}" srcId="{EE34731B-0D91-419D-883A-4BF465A1CBE9}" destId="{32552759-B89F-4E2E-9590-30B5AF967AC2}" srcOrd="0" destOrd="0" parTransId="{5C53E319-B9AB-42F4-90A7-83DEA9B4FF6F}" sibTransId="{0247F7D7-2D3B-4D1C-91EC-2916A5023155}"/>
    <dgm:cxn modelId="{B1041116-018F-4EDD-B7C4-7B6D439D3F35}" type="presOf" srcId="{6ABB4172-3E67-438E-854D-4E81B37E9EAB}" destId="{16040AED-CA72-487A-89BF-49667D9D73FB}" srcOrd="0" destOrd="0" presId="urn:microsoft.com/office/officeart/2005/8/layout/hierarchy1"/>
    <dgm:cxn modelId="{4982AFBB-7936-4AB9-BC96-0884893159DE}" type="presOf" srcId="{EF964D2C-4B33-435E-A8DC-D90482B023E4}" destId="{AED191F0-E3E3-4129-BD24-F65E1B942193}" srcOrd="0" destOrd="0" presId="urn:microsoft.com/office/officeart/2005/8/layout/hierarchy1"/>
    <dgm:cxn modelId="{6C049A68-C5FE-427D-830F-0D8D291FF7BC}" type="presOf" srcId="{E2597C17-8FE9-4ACC-983F-94EA940FC0CD}" destId="{F77E684D-33C7-441C-B230-49CFE7A90640}" srcOrd="0" destOrd="0" presId="urn:microsoft.com/office/officeart/2005/8/layout/hierarchy1"/>
    <dgm:cxn modelId="{E8E48F30-6C18-49DD-841A-66A982F99740}" type="presOf" srcId="{BE5A82BD-8553-4CA8-84EA-124F95FFF741}" destId="{225B5A2B-90D2-46A8-9B41-D63371CB7294}" srcOrd="0" destOrd="0" presId="urn:microsoft.com/office/officeart/2005/8/layout/hierarchy1"/>
    <dgm:cxn modelId="{91B2573E-90ED-47EF-942C-5FE7955D013C}" type="presOf" srcId="{1036E229-9DA8-4CDB-AB6A-5FEB3A70B2C3}" destId="{BA2A7DA4-DA5D-4FBE-833D-96FC2B9FABE9}" srcOrd="0" destOrd="0" presId="urn:microsoft.com/office/officeart/2005/8/layout/hierarchy1"/>
    <dgm:cxn modelId="{46154560-B134-455A-B3AC-ABAA1CABA039}" type="presOf" srcId="{5F9419C0-AF93-4854-9834-22BCC1090512}" destId="{9C98BFB9-B8F7-4797-AE00-D492BEDA255B}" srcOrd="0" destOrd="0" presId="urn:microsoft.com/office/officeart/2005/8/layout/hierarchy1"/>
    <dgm:cxn modelId="{1A875C3E-EFEC-4EAF-B709-47C6AA429458}" type="presOf" srcId="{5C53E319-B9AB-42F4-90A7-83DEA9B4FF6F}" destId="{CD588EBB-AFD7-49CA-B894-18F0DACD464D}" srcOrd="0" destOrd="0" presId="urn:microsoft.com/office/officeart/2005/8/layout/hierarchy1"/>
    <dgm:cxn modelId="{96072F5D-3CD9-46FF-973F-0B08125221DE}" type="presParOf" srcId="{AED191F0-E3E3-4129-BD24-F65E1B942193}" destId="{DB6D0FBF-1774-453F-B298-E7FE40FA5328}" srcOrd="0" destOrd="0" presId="urn:microsoft.com/office/officeart/2005/8/layout/hierarchy1"/>
    <dgm:cxn modelId="{F6E739B7-8B64-4A79-B99E-1980838E6D6E}" type="presParOf" srcId="{DB6D0FBF-1774-453F-B298-E7FE40FA5328}" destId="{AEB0BDDF-9080-46CF-9848-CA80E230D0EC}" srcOrd="0" destOrd="0" presId="urn:microsoft.com/office/officeart/2005/8/layout/hierarchy1"/>
    <dgm:cxn modelId="{B185187A-B54A-48E4-BC53-11C6275D34F2}" type="presParOf" srcId="{AEB0BDDF-9080-46CF-9848-CA80E230D0EC}" destId="{CE8004DD-E246-479A-870D-8F04E0670498}" srcOrd="0" destOrd="0" presId="urn:microsoft.com/office/officeart/2005/8/layout/hierarchy1"/>
    <dgm:cxn modelId="{FB5FF7B8-18E2-4846-9770-47FA0EC9FED9}" type="presParOf" srcId="{AEB0BDDF-9080-46CF-9848-CA80E230D0EC}" destId="{BA1B9B4F-4652-44B1-83F8-65A701BCE8BB}" srcOrd="1" destOrd="0" presId="urn:microsoft.com/office/officeart/2005/8/layout/hierarchy1"/>
    <dgm:cxn modelId="{B2DBA292-1EC4-444A-A796-46AAD293D106}" type="presParOf" srcId="{DB6D0FBF-1774-453F-B298-E7FE40FA5328}" destId="{0CF1F726-112F-4A66-B6E1-F2E80224E9F4}" srcOrd="1" destOrd="0" presId="urn:microsoft.com/office/officeart/2005/8/layout/hierarchy1"/>
    <dgm:cxn modelId="{3D4A34E2-E994-446A-AD6A-30FEF8EB1721}" type="presParOf" srcId="{0CF1F726-112F-4A66-B6E1-F2E80224E9F4}" destId="{83F9FB1D-E151-41B0-BA43-E6C1E71D977A}" srcOrd="0" destOrd="0" presId="urn:microsoft.com/office/officeart/2005/8/layout/hierarchy1"/>
    <dgm:cxn modelId="{6951234F-29A7-4942-A617-558D44D08392}" type="presParOf" srcId="{0CF1F726-112F-4A66-B6E1-F2E80224E9F4}" destId="{4999DD94-D133-4732-B518-88ECD4783880}" srcOrd="1" destOrd="0" presId="urn:microsoft.com/office/officeart/2005/8/layout/hierarchy1"/>
    <dgm:cxn modelId="{298D3526-E60B-4168-9FE3-C653E681F678}" type="presParOf" srcId="{4999DD94-D133-4732-B518-88ECD4783880}" destId="{96DAF30B-93AB-42A7-B2F2-7605EFFDF851}" srcOrd="0" destOrd="0" presId="urn:microsoft.com/office/officeart/2005/8/layout/hierarchy1"/>
    <dgm:cxn modelId="{B015BE67-15F5-436F-A391-2B48796BEE1D}" type="presParOf" srcId="{96DAF30B-93AB-42A7-B2F2-7605EFFDF851}" destId="{66C8EB3F-0254-4941-8BE8-51CD87AB6B49}" srcOrd="0" destOrd="0" presId="urn:microsoft.com/office/officeart/2005/8/layout/hierarchy1"/>
    <dgm:cxn modelId="{3B242A6B-C3DE-4BFA-BCE7-12FDDCDCCE92}" type="presParOf" srcId="{96DAF30B-93AB-42A7-B2F2-7605EFFDF851}" destId="{F77E684D-33C7-441C-B230-49CFE7A90640}" srcOrd="1" destOrd="0" presId="urn:microsoft.com/office/officeart/2005/8/layout/hierarchy1"/>
    <dgm:cxn modelId="{8321E755-BBC4-471C-9371-99F7AEF9D010}" type="presParOf" srcId="{4999DD94-D133-4732-B518-88ECD4783880}" destId="{84990F68-698F-4B1C-8D89-29284663CD41}" srcOrd="1" destOrd="0" presId="urn:microsoft.com/office/officeart/2005/8/layout/hierarchy1"/>
    <dgm:cxn modelId="{3A34ED4B-E494-4C9B-B3AD-C6856780A44E}" type="presParOf" srcId="{84990F68-698F-4B1C-8D89-29284663CD41}" destId="{9C98BFB9-B8F7-4797-AE00-D492BEDA255B}" srcOrd="0" destOrd="0" presId="urn:microsoft.com/office/officeart/2005/8/layout/hierarchy1"/>
    <dgm:cxn modelId="{46904DA5-4113-45BA-981A-DEBD6A0FD012}" type="presParOf" srcId="{84990F68-698F-4B1C-8D89-29284663CD41}" destId="{D6D22F1B-57DC-40A1-918D-0000BA009DF7}" srcOrd="1" destOrd="0" presId="urn:microsoft.com/office/officeart/2005/8/layout/hierarchy1"/>
    <dgm:cxn modelId="{B54A1364-9275-400D-A311-16CB05364175}" type="presParOf" srcId="{D6D22F1B-57DC-40A1-918D-0000BA009DF7}" destId="{7D18A0FE-6B92-4324-A3DC-FDE4E4F0A8EB}" srcOrd="0" destOrd="0" presId="urn:microsoft.com/office/officeart/2005/8/layout/hierarchy1"/>
    <dgm:cxn modelId="{4EDEAFF8-5F9B-4F83-8EC8-6AF52E7CE826}" type="presParOf" srcId="{7D18A0FE-6B92-4324-A3DC-FDE4E4F0A8EB}" destId="{0B19FEEB-7863-44B5-8EE0-87C0DC18401B}" srcOrd="0" destOrd="0" presId="urn:microsoft.com/office/officeart/2005/8/layout/hierarchy1"/>
    <dgm:cxn modelId="{C2EC21E8-22F5-492D-AC0A-3E1E1A9D261B}" type="presParOf" srcId="{7D18A0FE-6B92-4324-A3DC-FDE4E4F0A8EB}" destId="{16040AED-CA72-487A-89BF-49667D9D73FB}" srcOrd="1" destOrd="0" presId="urn:microsoft.com/office/officeart/2005/8/layout/hierarchy1"/>
    <dgm:cxn modelId="{28181344-D036-45DE-8149-19388164BCF5}" type="presParOf" srcId="{D6D22F1B-57DC-40A1-918D-0000BA009DF7}" destId="{CE8FE832-366B-4EEE-94B5-BF5A24C1E0E9}" srcOrd="1" destOrd="0" presId="urn:microsoft.com/office/officeart/2005/8/layout/hierarchy1"/>
    <dgm:cxn modelId="{53628AA5-520E-4F63-9A5F-9711A9B94663}" type="presParOf" srcId="{0CF1F726-112F-4A66-B6E1-F2E80224E9F4}" destId="{C1626556-B72B-4F3C-ACCF-C09E07A0E384}" srcOrd="2" destOrd="0" presId="urn:microsoft.com/office/officeart/2005/8/layout/hierarchy1"/>
    <dgm:cxn modelId="{D26EF4DC-FA2B-456A-BF17-ECC3E318F8F1}" type="presParOf" srcId="{0CF1F726-112F-4A66-B6E1-F2E80224E9F4}" destId="{CE1E2109-4811-4E9C-838C-AF08A7E61E56}" srcOrd="3" destOrd="0" presId="urn:microsoft.com/office/officeart/2005/8/layout/hierarchy1"/>
    <dgm:cxn modelId="{BE922B84-AD0F-406C-9EDE-0F60D0F8EE74}" type="presParOf" srcId="{CE1E2109-4811-4E9C-838C-AF08A7E61E56}" destId="{33F6BD12-4F9B-45DF-8123-885BA6350A8D}" srcOrd="0" destOrd="0" presId="urn:microsoft.com/office/officeart/2005/8/layout/hierarchy1"/>
    <dgm:cxn modelId="{AEC7B08D-463A-4E08-B52B-CA66260395F1}" type="presParOf" srcId="{33F6BD12-4F9B-45DF-8123-885BA6350A8D}" destId="{CD0CA6D7-144F-4780-BE4A-EFFAEA91EE27}" srcOrd="0" destOrd="0" presId="urn:microsoft.com/office/officeart/2005/8/layout/hierarchy1"/>
    <dgm:cxn modelId="{09BEEA83-378E-422A-82E0-E6FBBC0BE9DD}" type="presParOf" srcId="{33F6BD12-4F9B-45DF-8123-885BA6350A8D}" destId="{11F2F9A5-7339-4F31-8B0A-EF2088741DB8}" srcOrd="1" destOrd="0" presId="urn:microsoft.com/office/officeart/2005/8/layout/hierarchy1"/>
    <dgm:cxn modelId="{4E2610EA-27B4-496A-9664-E76D344CE976}" type="presParOf" srcId="{CE1E2109-4811-4E9C-838C-AF08A7E61E56}" destId="{B4AD66E9-5A88-497C-9E1B-77DD9AEAD4DC}" srcOrd="1" destOrd="0" presId="urn:microsoft.com/office/officeart/2005/8/layout/hierarchy1"/>
    <dgm:cxn modelId="{2A0B9759-45CE-43BF-AC00-0AE55F455606}" type="presParOf" srcId="{B4AD66E9-5A88-497C-9E1B-77DD9AEAD4DC}" destId="{EC502165-4166-49A2-A688-715FA0BA519E}" srcOrd="0" destOrd="0" presId="urn:microsoft.com/office/officeart/2005/8/layout/hierarchy1"/>
    <dgm:cxn modelId="{87A4D864-7A66-42DD-A639-605A7A9F684B}" type="presParOf" srcId="{B4AD66E9-5A88-497C-9E1B-77DD9AEAD4DC}" destId="{28CD80C4-A4C9-49A8-B574-BBA795EADFC1}" srcOrd="1" destOrd="0" presId="urn:microsoft.com/office/officeart/2005/8/layout/hierarchy1"/>
    <dgm:cxn modelId="{46F01B78-07B5-4113-AE01-61FB0418FFB4}" type="presParOf" srcId="{28CD80C4-A4C9-49A8-B574-BBA795EADFC1}" destId="{AA306F77-A615-48D0-BD0E-89DF2A4B36A5}" srcOrd="0" destOrd="0" presId="urn:microsoft.com/office/officeart/2005/8/layout/hierarchy1"/>
    <dgm:cxn modelId="{185B2BDB-4990-48D1-9C4C-F0ABC47D7AC1}" type="presParOf" srcId="{AA306F77-A615-48D0-BD0E-89DF2A4B36A5}" destId="{DDA37B3B-CD60-4788-92B6-6701F6C51B32}" srcOrd="0" destOrd="0" presId="urn:microsoft.com/office/officeart/2005/8/layout/hierarchy1"/>
    <dgm:cxn modelId="{2DB110A4-2E43-453B-A7A1-4317C5303465}" type="presParOf" srcId="{AA306F77-A615-48D0-BD0E-89DF2A4B36A5}" destId="{225B5A2B-90D2-46A8-9B41-D63371CB7294}" srcOrd="1" destOrd="0" presId="urn:microsoft.com/office/officeart/2005/8/layout/hierarchy1"/>
    <dgm:cxn modelId="{44FCC606-86FB-4E98-8702-F20556608BC5}" type="presParOf" srcId="{28CD80C4-A4C9-49A8-B574-BBA795EADFC1}" destId="{53EEAC6F-8363-491D-969F-8FB7C744D60D}" srcOrd="1" destOrd="0" presId="urn:microsoft.com/office/officeart/2005/8/layout/hierarchy1"/>
    <dgm:cxn modelId="{7879AB93-6BAB-4A88-AD91-FFE5247BC236}" type="presParOf" srcId="{0CF1F726-112F-4A66-B6E1-F2E80224E9F4}" destId="{BA2A7DA4-DA5D-4FBE-833D-96FC2B9FABE9}" srcOrd="4" destOrd="0" presId="urn:microsoft.com/office/officeart/2005/8/layout/hierarchy1"/>
    <dgm:cxn modelId="{2AC22898-860B-4F72-A84D-9A2EA3F70253}" type="presParOf" srcId="{0CF1F726-112F-4A66-B6E1-F2E80224E9F4}" destId="{38D545B1-BF0A-494B-A18D-FE09FC2059BB}" srcOrd="5" destOrd="0" presId="urn:microsoft.com/office/officeart/2005/8/layout/hierarchy1"/>
    <dgm:cxn modelId="{DF0C40D5-2C0D-404C-B4F7-D4496B79CF26}" type="presParOf" srcId="{38D545B1-BF0A-494B-A18D-FE09FC2059BB}" destId="{7FFDBC98-1D60-4BE8-8C92-2D12868F5402}" srcOrd="0" destOrd="0" presId="urn:microsoft.com/office/officeart/2005/8/layout/hierarchy1"/>
    <dgm:cxn modelId="{AB805014-63C8-4AFD-8424-ED307E3D3DDB}" type="presParOf" srcId="{7FFDBC98-1D60-4BE8-8C92-2D12868F5402}" destId="{87E1D659-311F-4A59-8E6D-DDCC37BD8D91}" srcOrd="0" destOrd="0" presId="urn:microsoft.com/office/officeart/2005/8/layout/hierarchy1"/>
    <dgm:cxn modelId="{0AFC62EA-67A0-47F7-A886-D46CC266B5FA}" type="presParOf" srcId="{7FFDBC98-1D60-4BE8-8C92-2D12868F5402}" destId="{69F2037C-797A-4131-80E1-3F7C03054F13}" srcOrd="1" destOrd="0" presId="urn:microsoft.com/office/officeart/2005/8/layout/hierarchy1"/>
    <dgm:cxn modelId="{B7F75DBE-5472-4AE7-9928-7F70277AFB50}" type="presParOf" srcId="{38D545B1-BF0A-494B-A18D-FE09FC2059BB}" destId="{07187ECF-7999-4909-8CFE-C83224ECF759}" srcOrd="1" destOrd="0" presId="urn:microsoft.com/office/officeart/2005/8/layout/hierarchy1"/>
    <dgm:cxn modelId="{DDC6DC3F-1066-4BB3-8EB9-02A9ECF3F810}" type="presParOf" srcId="{07187ECF-7999-4909-8CFE-C83224ECF759}" destId="{CD588EBB-AFD7-49CA-B894-18F0DACD464D}" srcOrd="0" destOrd="0" presId="urn:microsoft.com/office/officeart/2005/8/layout/hierarchy1"/>
    <dgm:cxn modelId="{10238F88-A503-445E-98E5-30331D654E83}" type="presParOf" srcId="{07187ECF-7999-4909-8CFE-C83224ECF759}" destId="{DD4D73AD-97B0-45E0-B334-036948660DC3}" srcOrd="1" destOrd="0" presId="urn:microsoft.com/office/officeart/2005/8/layout/hierarchy1"/>
    <dgm:cxn modelId="{0CED04BB-CC0B-4FE2-A6E8-C69B2DB029DE}" type="presParOf" srcId="{DD4D73AD-97B0-45E0-B334-036948660DC3}" destId="{46D5CCE3-56DD-44C1-9CD4-2230AC26B181}" srcOrd="0" destOrd="0" presId="urn:microsoft.com/office/officeart/2005/8/layout/hierarchy1"/>
    <dgm:cxn modelId="{FFCDA36D-7693-48D9-8C77-BADE2738312F}" type="presParOf" srcId="{46D5CCE3-56DD-44C1-9CD4-2230AC26B181}" destId="{C72339A8-02FF-4960-BEFE-530F2A29A8F0}" srcOrd="0" destOrd="0" presId="urn:microsoft.com/office/officeart/2005/8/layout/hierarchy1"/>
    <dgm:cxn modelId="{5FE50BC8-BA41-456B-95F5-C1BE8E766C92}" type="presParOf" srcId="{46D5CCE3-56DD-44C1-9CD4-2230AC26B181}" destId="{52A85E8F-40D2-41C1-A1C3-42D5D04CEA5E}" srcOrd="1" destOrd="0" presId="urn:microsoft.com/office/officeart/2005/8/layout/hierarchy1"/>
    <dgm:cxn modelId="{3765A372-C18A-42CC-8382-BA6E05D5573D}" type="presParOf" srcId="{DD4D73AD-97B0-45E0-B334-036948660DC3}" destId="{72048D20-1D0D-429B-956B-F00A5BDAA34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6D06A3-AFF0-4DF4-B13E-24F380271C55}" type="doc">
      <dgm:prSet loTypeId="urn:microsoft.com/office/officeart/2005/8/layout/radial1" loCatId="relationship" qsTypeId="urn:microsoft.com/office/officeart/2005/8/quickstyle/simple1" qsCatId="simple" csTypeId="urn:microsoft.com/office/officeart/2005/8/colors/accent1_2" csCatId="accent1" phldr="1"/>
      <dgm:spPr/>
    </dgm:pt>
    <dgm:pt modelId="{B9127B4B-20AA-41ED-B4F3-89CD486889EF}">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Цели</a:t>
          </a:r>
        </a:p>
      </dgm:t>
    </dgm:pt>
    <dgm:pt modelId="{6AA6DE5D-0BBA-4F96-8530-6F523596DF70}" type="parTrans" cxnId="{D858FADC-0A80-4B06-A9B7-4C0B3AADDD37}">
      <dgm:prSet/>
      <dgm:spPr/>
      <dgm:t>
        <a:bodyPr/>
        <a:lstStyle/>
        <a:p>
          <a:endParaRPr lang="ru-RU"/>
        </a:p>
      </dgm:t>
    </dgm:pt>
    <dgm:pt modelId="{D7E3FC92-6C5D-4834-A0AE-5637CDC45D1F}" type="sibTrans" cxnId="{D858FADC-0A80-4B06-A9B7-4C0B3AADDD37}">
      <dgm:prSet/>
      <dgm:spPr/>
      <dgm:t>
        <a:bodyPr/>
        <a:lstStyle/>
        <a:p>
          <a:endParaRPr lang="ru-RU"/>
        </a:p>
      </dgm:t>
    </dgm:pt>
    <dgm:pt modelId="{2DD5538D-9BA2-4E22-A3A4-7856B4E48ED2}">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24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Свобода</a:t>
          </a:r>
          <a:endParaRPr kumimoji="1" lang="ru-RU" altLang="ru-RU" sz="15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endParaRPr>
        </a:p>
      </dgm:t>
    </dgm:pt>
    <dgm:pt modelId="{37CA0171-53CA-4574-BE06-D320C04D8280}" type="parTrans" cxnId="{B05F6DD6-4EEA-4840-87AD-67FC09538842}">
      <dgm:prSet/>
      <dgm:spPr/>
      <dgm:t>
        <a:bodyPr/>
        <a:lstStyle/>
        <a:p>
          <a:endParaRPr lang="ru-RU"/>
        </a:p>
      </dgm:t>
    </dgm:pt>
    <dgm:pt modelId="{776ED8E0-980A-4E09-A2CD-08076687EF79}" type="sibTrans" cxnId="{B05F6DD6-4EEA-4840-87AD-67FC09538842}">
      <dgm:prSet/>
      <dgm:spPr/>
      <dgm:t>
        <a:bodyPr/>
        <a:lstStyle/>
        <a:p>
          <a:endParaRPr lang="ru-RU"/>
        </a:p>
      </dgm:t>
    </dgm:pt>
    <dgm:pt modelId="{29E13183-C46E-4012-8356-7469431266B7}">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Возвращение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рабов</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домой</a:t>
          </a:r>
        </a:p>
      </dgm:t>
    </dgm:pt>
    <dgm:pt modelId="{91C873C1-06BD-49E8-97EA-6DB9D5DD8760}" type="parTrans" cxnId="{CDC0CF36-7287-41C3-B9A4-83021FF4501A}">
      <dgm:prSet/>
      <dgm:spPr/>
      <dgm:t>
        <a:bodyPr/>
        <a:lstStyle/>
        <a:p>
          <a:endParaRPr lang="ru-RU"/>
        </a:p>
      </dgm:t>
    </dgm:pt>
    <dgm:pt modelId="{F39CABC3-1E04-430C-887B-64C30BAFC03B}" type="sibTrans" cxnId="{CDC0CF36-7287-41C3-B9A4-83021FF4501A}">
      <dgm:prSet/>
      <dgm:spPr/>
      <dgm:t>
        <a:bodyPr/>
        <a:lstStyle/>
        <a:p>
          <a:endParaRPr lang="ru-RU"/>
        </a:p>
      </dgm:t>
    </dgm:pt>
    <dgm:pt modelId="{46DB2E66-06DA-4F59-A8BF-EBBF3B2CA706}">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20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Борьба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20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против Рима</a:t>
          </a:r>
        </a:p>
      </dgm:t>
    </dgm:pt>
    <dgm:pt modelId="{40EF88CF-F874-4184-A44D-97D1C01B18E3}" type="parTrans" cxnId="{60642DCB-21E3-455D-B935-4DAB09AC2C56}">
      <dgm:prSet/>
      <dgm:spPr/>
      <dgm:t>
        <a:bodyPr/>
        <a:lstStyle/>
        <a:p>
          <a:endParaRPr lang="ru-RU"/>
        </a:p>
      </dgm:t>
    </dgm:pt>
    <dgm:pt modelId="{FDA95F37-B438-49A4-9134-8B750F41EE64}" type="sibTrans" cxnId="{60642DCB-21E3-455D-B935-4DAB09AC2C56}">
      <dgm:prSet/>
      <dgm:spPr/>
      <dgm:t>
        <a:bodyPr/>
        <a:lstStyle/>
        <a:p>
          <a:endParaRPr lang="ru-RU"/>
        </a:p>
      </dgm:t>
    </dgm:pt>
    <dgm:pt modelId="{621BAC0C-5376-4659-8DDC-FDD1B8A08033}">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6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Установление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6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связей с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6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Сицилией</a:t>
          </a:r>
        </a:p>
      </dgm:t>
    </dgm:pt>
    <dgm:pt modelId="{64058427-20E0-4DF8-BC8C-0004B2B15D51}" type="parTrans" cxnId="{F7C3D1D0-4A29-4E61-8C1B-8107611428ED}">
      <dgm:prSet/>
      <dgm:spPr/>
      <dgm:t>
        <a:bodyPr/>
        <a:lstStyle/>
        <a:p>
          <a:endParaRPr lang="ru-RU"/>
        </a:p>
      </dgm:t>
    </dgm:pt>
    <dgm:pt modelId="{E3CC5CAC-5D7A-47B2-99A1-A2C6CB94FD00}" type="sibTrans" cxnId="{F7C3D1D0-4A29-4E61-8C1B-8107611428ED}">
      <dgm:prSet/>
      <dgm:spPr/>
      <dgm:t>
        <a:bodyPr/>
        <a:lstStyle/>
        <a:p>
          <a:endParaRPr lang="ru-RU"/>
        </a:p>
      </dgm:t>
    </dgm:pt>
    <dgm:pt modelId="{7F4D9C85-F91E-4F13-99CB-E9D36635750E}">
      <dgm:prSet custT="1"/>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Раздел</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cap="none" normalizeH="0" baseline="0" dirty="0" smtClean="0">
              <a:ln>
                <a:noFill/>
              </a:ln>
              <a:solidFill>
                <a:srgbClr val="FFFF00"/>
              </a:solidFill>
              <a:effectLst/>
              <a:latin typeface="Times New Roman" panose="02020603050405020304" pitchFamily="18" charset="0"/>
              <a:cs typeface="Arial" panose="020B0604020202020204" pitchFamily="34" charset="0"/>
            </a:rPr>
            <a:t>имущества</a:t>
          </a:r>
        </a:p>
      </dgm:t>
    </dgm:pt>
    <dgm:pt modelId="{80187673-A97A-4960-8B3B-0F7E76675B30}" type="parTrans" cxnId="{D3323615-8B7C-45AC-8617-181B2A68FC14}">
      <dgm:prSet/>
      <dgm:spPr/>
      <dgm:t>
        <a:bodyPr/>
        <a:lstStyle/>
        <a:p>
          <a:endParaRPr lang="ru-RU"/>
        </a:p>
      </dgm:t>
    </dgm:pt>
    <dgm:pt modelId="{C876814F-969F-4FC3-A20A-7D76996C7DEE}" type="sibTrans" cxnId="{D3323615-8B7C-45AC-8617-181B2A68FC14}">
      <dgm:prSet/>
      <dgm:spPr/>
      <dgm:t>
        <a:bodyPr/>
        <a:lstStyle/>
        <a:p>
          <a:endParaRPr lang="ru-RU"/>
        </a:p>
      </dgm:t>
    </dgm:pt>
    <dgm:pt modelId="{927D18F3-6DCB-4E92-9220-0C341D0D326F}" type="pres">
      <dgm:prSet presAssocID="{D96D06A3-AFF0-4DF4-B13E-24F380271C55}" presName="cycle" presStyleCnt="0">
        <dgm:presLayoutVars>
          <dgm:chMax val="1"/>
          <dgm:dir/>
          <dgm:animLvl val="ctr"/>
          <dgm:resizeHandles val="exact"/>
        </dgm:presLayoutVars>
      </dgm:prSet>
      <dgm:spPr/>
    </dgm:pt>
    <dgm:pt modelId="{39479F95-CEB4-4158-98B5-32B7F62FB86C}" type="pres">
      <dgm:prSet presAssocID="{B9127B4B-20AA-41ED-B4F3-89CD486889EF}" presName="centerShape" presStyleLbl="node0" presStyleIdx="0" presStyleCnt="1"/>
      <dgm:spPr/>
      <dgm:t>
        <a:bodyPr/>
        <a:lstStyle/>
        <a:p>
          <a:endParaRPr lang="ru-RU"/>
        </a:p>
      </dgm:t>
    </dgm:pt>
    <dgm:pt modelId="{8606D3E4-FDA7-4120-86F1-8DBCCD9A460D}" type="pres">
      <dgm:prSet presAssocID="{37CA0171-53CA-4574-BE06-D320C04D8280}" presName="Name9" presStyleLbl="parChTrans1D2" presStyleIdx="0" presStyleCnt="5"/>
      <dgm:spPr/>
      <dgm:t>
        <a:bodyPr/>
        <a:lstStyle/>
        <a:p>
          <a:endParaRPr lang="ru-RU"/>
        </a:p>
      </dgm:t>
    </dgm:pt>
    <dgm:pt modelId="{084918F9-2632-4445-94FF-5E3A922B738F}" type="pres">
      <dgm:prSet presAssocID="{37CA0171-53CA-4574-BE06-D320C04D8280}" presName="connTx" presStyleLbl="parChTrans1D2" presStyleIdx="0" presStyleCnt="5"/>
      <dgm:spPr/>
      <dgm:t>
        <a:bodyPr/>
        <a:lstStyle/>
        <a:p>
          <a:endParaRPr lang="ru-RU"/>
        </a:p>
      </dgm:t>
    </dgm:pt>
    <dgm:pt modelId="{F3A42516-23F8-4B92-9CCA-95F94B48949E}" type="pres">
      <dgm:prSet presAssocID="{2DD5538D-9BA2-4E22-A3A4-7856B4E48ED2}" presName="node" presStyleLbl="node1" presStyleIdx="0" presStyleCnt="5">
        <dgm:presLayoutVars>
          <dgm:bulletEnabled val="1"/>
        </dgm:presLayoutVars>
      </dgm:prSet>
      <dgm:spPr/>
      <dgm:t>
        <a:bodyPr/>
        <a:lstStyle/>
        <a:p>
          <a:endParaRPr lang="ru-RU"/>
        </a:p>
      </dgm:t>
    </dgm:pt>
    <dgm:pt modelId="{A5B4A8D0-A42B-4644-A672-536BB139ED77}" type="pres">
      <dgm:prSet presAssocID="{91C873C1-06BD-49E8-97EA-6DB9D5DD8760}" presName="Name9" presStyleLbl="parChTrans1D2" presStyleIdx="1" presStyleCnt="5"/>
      <dgm:spPr/>
      <dgm:t>
        <a:bodyPr/>
        <a:lstStyle/>
        <a:p>
          <a:endParaRPr lang="ru-RU"/>
        </a:p>
      </dgm:t>
    </dgm:pt>
    <dgm:pt modelId="{859E01DC-9CF6-456B-9201-4CB6066B4B3A}" type="pres">
      <dgm:prSet presAssocID="{91C873C1-06BD-49E8-97EA-6DB9D5DD8760}" presName="connTx" presStyleLbl="parChTrans1D2" presStyleIdx="1" presStyleCnt="5"/>
      <dgm:spPr/>
      <dgm:t>
        <a:bodyPr/>
        <a:lstStyle/>
        <a:p>
          <a:endParaRPr lang="ru-RU"/>
        </a:p>
      </dgm:t>
    </dgm:pt>
    <dgm:pt modelId="{5CC1102D-9C90-49C8-BD25-0E8B82F9542E}" type="pres">
      <dgm:prSet presAssocID="{29E13183-C46E-4012-8356-7469431266B7}" presName="node" presStyleLbl="node1" presStyleIdx="1" presStyleCnt="5" custScaleX="112955">
        <dgm:presLayoutVars>
          <dgm:bulletEnabled val="1"/>
        </dgm:presLayoutVars>
      </dgm:prSet>
      <dgm:spPr/>
      <dgm:t>
        <a:bodyPr/>
        <a:lstStyle/>
        <a:p>
          <a:endParaRPr lang="ru-RU"/>
        </a:p>
      </dgm:t>
    </dgm:pt>
    <dgm:pt modelId="{C9F9434A-4CCE-401D-AFBB-383866C0AF7B}" type="pres">
      <dgm:prSet presAssocID="{40EF88CF-F874-4184-A44D-97D1C01B18E3}" presName="Name9" presStyleLbl="parChTrans1D2" presStyleIdx="2" presStyleCnt="5"/>
      <dgm:spPr/>
      <dgm:t>
        <a:bodyPr/>
        <a:lstStyle/>
        <a:p>
          <a:endParaRPr lang="ru-RU"/>
        </a:p>
      </dgm:t>
    </dgm:pt>
    <dgm:pt modelId="{DAE65D96-A6EF-46FA-8A30-79A947A11F50}" type="pres">
      <dgm:prSet presAssocID="{40EF88CF-F874-4184-A44D-97D1C01B18E3}" presName="connTx" presStyleLbl="parChTrans1D2" presStyleIdx="2" presStyleCnt="5"/>
      <dgm:spPr/>
      <dgm:t>
        <a:bodyPr/>
        <a:lstStyle/>
        <a:p>
          <a:endParaRPr lang="ru-RU"/>
        </a:p>
      </dgm:t>
    </dgm:pt>
    <dgm:pt modelId="{F03149DB-BFA8-46FB-878C-2FB1C8FEDC70}" type="pres">
      <dgm:prSet presAssocID="{46DB2E66-06DA-4F59-A8BF-EBBF3B2CA706}" presName="node" presStyleLbl="node1" presStyleIdx="2" presStyleCnt="5">
        <dgm:presLayoutVars>
          <dgm:bulletEnabled val="1"/>
        </dgm:presLayoutVars>
      </dgm:prSet>
      <dgm:spPr/>
      <dgm:t>
        <a:bodyPr/>
        <a:lstStyle/>
        <a:p>
          <a:endParaRPr lang="ru-RU"/>
        </a:p>
      </dgm:t>
    </dgm:pt>
    <dgm:pt modelId="{25D4ED7E-AE39-4A99-8A37-264CBBA5A4A5}" type="pres">
      <dgm:prSet presAssocID="{64058427-20E0-4DF8-BC8C-0004B2B15D51}" presName="Name9" presStyleLbl="parChTrans1D2" presStyleIdx="3" presStyleCnt="5"/>
      <dgm:spPr/>
      <dgm:t>
        <a:bodyPr/>
        <a:lstStyle/>
        <a:p>
          <a:endParaRPr lang="ru-RU"/>
        </a:p>
      </dgm:t>
    </dgm:pt>
    <dgm:pt modelId="{4F2589CB-4F59-48A2-89B9-3AC0585FC435}" type="pres">
      <dgm:prSet presAssocID="{64058427-20E0-4DF8-BC8C-0004B2B15D51}" presName="connTx" presStyleLbl="parChTrans1D2" presStyleIdx="3" presStyleCnt="5"/>
      <dgm:spPr/>
      <dgm:t>
        <a:bodyPr/>
        <a:lstStyle/>
        <a:p>
          <a:endParaRPr lang="ru-RU"/>
        </a:p>
      </dgm:t>
    </dgm:pt>
    <dgm:pt modelId="{AB4481A4-9DE5-4601-885A-1BF4FA5D51CD}" type="pres">
      <dgm:prSet presAssocID="{621BAC0C-5376-4659-8DDC-FDD1B8A08033}" presName="node" presStyleLbl="node1" presStyleIdx="3" presStyleCnt="5" custScaleX="108090">
        <dgm:presLayoutVars>
          <dgm:bulletEnabled val="1"/>
        </dgm:presLayoutVars>
      </dgm:prSet>
      <dgm:spPr/>
      <dgm:t>
        <a:bodyPr/>
        <a:lstStyle/>
        <a:p>
          <a:endParaRPr lang="ru-RU"/>
        </a:p>
      </dgm:t>
    </dgm:pt>
    <dgm:pt modelId="{D4ADF025-F4F8-49E4-BAB7-AE954D284ED2}" type="pres">
      <dgm:prSet presAssocID="{80187673-A97A-4960-8B3B-0F7E76675B30}" presName="Name9" presStyleLbl="parChTrans1D2" presStyleIdx="4" presStyleCnt="5"/>
      <dgm:spPr/>
      <dgm:t>
        <a:bodyPr/>
        <a:lstStyle/>
        <a:p>
          <a:endParaRPr lang="ru-RU"/>
        </a:p>
      </dgm:t>
    </dgm:pt>
    <dgm:pt modelId="{61F3E826-EF77-4E9E-86D2-D57728481E10}" type="pres">
      <dgm:prSet presAssocID="{80187673-A97A-4960-8B3B-0F7E76675B30}" presName="connTx" presStyleLbl="parChTrans1D2" presStyleIdx="4" presStyleCnt="5"/>
      <dgm:spPr/>
      <dgm:t>
        <a:bodyPr/>
        <a:lstStyle/>
        <a:p>
          <a:endParaRPr lang="ru-RU"/>
        </a:p>
      </dgm:t>
    </dgm:pt>
    <dgm:pt modelId="{408C9F44-F40B-4F27-8CA8-448254D82395}" type="pres">
      <dgm:prSet presAssocID="{7F4D9C85-F91E-4F13-99CB-E9D36635750E}" presName="node" presStyleLbl="node1" presStyleIdx="4" presStyleCnt="5">
        <dgm:presLayoutVars>
          <dgm:bulletEnabled val="1"/>
        </dgm:presLayoutVars>
      </dgm:prSet>
      <dgm:spPr/>
      <dgm:t>
        <a:bodyPr/>
        <a:lstStyle/>
        <a:p>
          <a:endParaRPr lang="ru-RU"/>
        </a:p>
      </dgm:t>
    </dgm:pt>
  </dgm:ptLst>
  <dgm:cxnLst>
    <dgm:cxn modelId="{15019E88-D436-4C11-AA08-96D5CF1D69D0}" type="presOf" srcId="{621BAC0C-5376-4659-8DDC-FDD1B8A08033}" destId="{AB4481A4-9DE5-4601-885A-1BF4FA5D51CD}" srcOrd="0" destOrd="0" presId="urn:microsoft.com/office/officeart/2005/8/layout/radial1"/>
    <dgm:cxn modelId="{B05F6DD6-4EEA-4840-87AD-67FC09538842}" srcId="{B9127B4B-20AA-41ED-B4F3-89CD486889EF}" destId="{2DD5538D-9BA2-4E22-A3A4-7856B4E48ED2}" srcOrd="0" destOrd="0" parTransId="{37CA0171-53CA-4574-BE06-D320C04D8280}" sibTransId="{776ED8E0-980A-4E09-A2CD-08076687EF79}"/>
    <dgm:cxn modelId="{60642DCB-21E3-455D-B935-4DAB09AC2C56}" srcId="{B9127B4B-20AA-41ED-B4F3-89CD486889EF}" destId="{46DB2E66-06DA-4F59-A8BF-EBBF3B2CA706}" srcOrd="2" destOrd="0" parTransId="{40EF88CF-F874-4184-A44D-97D1C01B18E3}" sibTransId="{FDA95F37-B438-49A4-9134-8B750F41EE64}"/>
    <dgm:cxn modelId="{9CF3D089-2B65-4853-95B7-A112462F8286}" type="presOf" srcId="{40EF88CF-F874-4184-A44D-97D1C01B18E3}" destId="{C9F9434A-4CCE-401D-AFBB-383866C0AF7B}" srcOrd="0" destOrd="0" presId="urn:microsoft.com/office/officeart/2005/8/layout/radial1"/>
    <dgm:cxn modelId="{C9D0B1EB-944F-4C1C-BC1F-899B7CC27DC9}" type="presOf" srcId="{80187673-A97A-4960-8B3B-0F7E76675B30}" destId="{61F3E826-EF77-4E9E-86D2-D57728481E10}" srcOrd="1" destOrd="0" presId="urn:microsoft.com/office/officeart/2005/8/layout/radial1"/>
    <dgm:cxn modelId="{3B5C1EAD-E011-42D8-A27F-0DAD229C1BD4}" type="presOf" srcId="{80187673-A97A-4960-8B3B-0F7E76675B30}" destId="{D4ADF025-F4F8-49E4-BAB7-AE954D284ED2}" srcOrd="0" destOrd="0" presId="urn:microsoft.com/office/officeart/2005/8/layout/radial1"/>
    <dgm:cxn modelId="{C6647101-ADF5-4D36-8C24-4ABFFB365C5C}" type="presOf" srcId="{37CA0171-53CA-4574-BE06-D320C04D8280}" destId="{8606D3E4-FDA7-4120-86F1-8DBCCD9A460D}" srcOrd="0" destOrd="0" presId="urn:microsoft.com/office/officeart/2005/8/layout/radial1"/>
    <dgm:cxn modelId="{8F9C6788-9291-48BF-B251-B2C2F940BFDB}" type="presOf" srcId="{91C873C1-06BD-49E8-97EA-6DB9D5DD8760}" destId="{A5B4A8D0-A42B-4644-A672-536BB139ED77}" srcOrd="0" destOrd="0" presId="urn:microsoft.com/office/officeart/2005/8/layout/radial1"/>
    <dgm:cxn modelId="{F7C3D1D0-4A29-4E61-8C1B-8107611428ED}" srcId="{B9127B4B-20AA-41ED-B4F3-89CD486889EF}" destId="{621BAC0C-5376-4659-8DDC-FDD1B8A08033}" srcOrd="3" destOrd="0" parTransId="{64058427-20E0-4DF8-BC8C-0004B2B15D51}" sibTransId="{E3CC5CAC-5D7A-47B2-99A1-A2C6CB94FD00}"/>
    <dgm:cxn modelId="{0F8D94FD-5660-45CB-B5AC-59C34413C8BF}" type="presOf" srcId="{64058427-20E0-4DF8-BC8C-0004B2B15D51}" destId="{25D4ED7E-AE39-4A99-8A37-264CBBA5A4A5}" srcOrd="0" destOrd="0" presId="urn:microsoft.com/office/officeart/2005/8/layout/radial1"/>
    <dgm:cxn modelId="{26F70B7E-D86C-4673-8C9B-D40E49C7B0AF}" type="presOf" srcId="{B9127B4B-20AA-41ED-B4F3-89CD486889EF}" destId="{39479F95-CEB4-4158-98B5-32B7F62FB86C}" srcOrd="0" destOrd="0" presId="urn:microsoft.com/office/officeart/2005/8/layout/radial1"/>
    <dgm:cxn modelId="{CDC0CF36-7287-41C3-B9A4-83021FF4501A}" srcId="{B9127B4B-20AA-41ED-B4F3-89CD486889EF}" destId="{29E13183-C46E-4012-8356-7469431266B7}" srcOrd="1" destOrd="0" parTransId="{91C873C1-06BD-49E8-97EA-6DB9D5DD8760}" sibTransId="{F39CABC3-1E04-430C-887B-64C30BAFC03B}"/>
    <dgm:cxn modelId="{D3323615-8B7C-45AC-8617-181B2A68FC14}" srcId="{B9127B4B-20AA-41ED-B4F3-89CD486889EF}" destId="{7F4D9C85-F91E-4F13-99CB-E9D36635750E}" srcOrd="4" destOrd="0" parTransId="{80187673-A97A-4960-8B3B-0F7E76675B30}" sibTransId="{C876814F-969F-4FC3-A20A-7D76996C7DEE}"/>
    <dgm:cxn modelId="{97346B47-2DC1-451E-8AA2-78AEC5DD83D5}" type="presOf" srcId="{37CA0171-53CA-4574-BE06-D320C04D8280}" destId="{084918F9-2632-4445-94FF-5E3A922B738F}" srcOrd="1" destOrd="0" presId="urn:microsoft.com/office/officeart/2005/8/layout/radial1"/>
    <dgm:cxn modelId="{82A40672-7089-4CC6-A3F0-B6AF082CB131}" type="presOf" srcId="{40EF88CF-F874-4184-A44D-97D1C01B18E3}" destId="{DAE65D96-A6EF-46FA-8A30-79A947A11F50}" srcOrd="1" destOrd="0" presId="urn:microsoft.com/office/officeart/2005/8/layout/radial1"/>
    <dgm:cxn modelId="{FB368289-1B26-4EC4-AB10-6DDD7726581F}" type="presOf" srcId="{46DB2E66-06DA-4F59-A8BF-EBBF3B2CA706}" destId="{F03149DB-BFA8-46FB-878C-2FB1C8FEDC70}" srcOrd="0" destOrd="0" presId="urn:microsoft.com/office/officeart/2005/8/layout/radial1"/>
    <dgm:cxn modelId="{D858FADC-0A80-4B06-A9B7-4C0B3AADDD37}" srcId="{D96D06A3-AFF0-4DF4-B13E-24F380271C55}" destId="{B9127B4B-20AA-41ED-B4F3-89CD486889EF}" srcOrd="0" destOrd="0" parTransId="{6AA6DE5D-0BBA-4F96-8530-6F523596DF70}" sibTransId="{D7E3FC92-6C5D-4834-A0AE-5637CDC45D1F}"/>
    <dgm:cxn modelId="{AD3C2351-161D-479D-B5E0-9AB99FDBE988}" type="presOf" srcId="{2DD5538D-9BA2-4E22-A3A4-7856B4E48ED2}" destId="{F3A42516-23F8-4B92-9CCA-95F94B48949E}" srcOrd="0" destOrd="0" presId="urn:microsoft.com/office/officeart/2005/8/layout/radial1"/>
    <dgm:cxn modelId="{26A2809C-5D4F-424B-81C4-A6713C9A9F13}" type="presOf" srcId="{7F4D9C85-F91E-4F13-99CB-E9D36635750E}" destId="{408C9F44-F40B-4F27-8CA8-448254D82395}" srcOrd="0" destOrd="0" presId="urn:microsoft.com/office/officeart/2005/8/layout/radial1"/>
    <dgm:cxn modelId="{E5C55C63-FE9D-4F6E-860F-0158D36D8464}" type="presOf" srcId="{64058427-20E0-4DF8-BC8C-0004B2B15D51}" destId="{4F2589CB-4F59-48A2-89B9-3AC0585FC435}" srcOrd="1" destOrd="0" presId="urn:microsoft.com/office/officeart/2005/8/layout/radial1"/>
    <dgm:cxn modelId="{DAA1A75F-6627-4DDD-BD3D-B96BB9A390FC}" type="presOf" srcId="{D96D06A3-AFF0-4DF4-B13E-24F380271C55}" destId="{927D18F3-6DCB-4E92-9220-0C341D0D326F}" srcOrd="0" destOrd="0" presId="urn:microsoft.com/office/officeart/2005/8/layout/radial1"/>
    <dgm:cxn modelId="{9D95614D-52AC-4854-8EB5-68CAD5391892}" type="presOf" srcId="{91C873C1-06BD-49E8-97EA-6DB9D5DD8760}" destId="{859E01DC-9CF6-456B-9201-4CB6066B4B3A}" srcOrd="1" destOrd="0" presId="urn:microsoft.com/office/officeart/2005/8/layout/radial1"/>
    <dgm:cxn modelId="{1B814ABE-1D96-428C-8C13-9EDD307965C7}" type="presOf" srcId="{29E13183-C46E-4012-8356-7469431266B7}" destId="{5CC1102D-9C90-49C8-BD25-0E8B82F9542E}" srcOrd="0" destOrd="0" presId="urn:microsoft.com/office/officeart/2005/8/layout/radial1"/>
    <dgm:cxn modelId="{ED86CF53-D171-4A24-8AB9-4653C4F7750E}" type="presParOf" srcId="{927D18F3-6DCB-4E92-9220-0C341D0D326F}" destId="{39479F95-CEB4-4158-98B5-32B7F62FB86C}" srcOrd="0" destOrd="0" presId="urn:microsoft.com/office/officeart/2005/8/layout/radial1"/>
    <dgm:cxn modelId="{4EDE0C06-2F0C-4405-A3A0-FBFFADEBF067}" type="presParOf" srcId="{927D18F3-6DCB-4E92-9220-0C341D0D326F}" destId="{8606D3E4-FDA7-4120-86F1-8DBCCD9A460D}" srcOrd="1" destOrd="0" presId="urn:microsoft.com/office/officeart/2005/8/layout/radial1"/>
    <dgm:cxn modelId="{3F3555A1-9927-4F35-8EF4-6836D10C0B7E}" type="presParOf" srcId="{8606D3E4-FDA7-4120-86F1-8DBCCD9A460D}" destId="{084918F9-2632-4445-94FF-5E3A922B738F}" srcOrd="0" destOrd="0" presId="urn:microsoft.com/office/officeart/2005/8/layout/radial1"/>
    <dgm:cxn modelId="{7C1A2811-36B9-4E03-805A-DD02C937FC8E}" type="presParOf" srcId="{927D18F3-6DCB-4E92-9220-0C341D0D326F}" destId="{F3A42516-23F8-4B92-9CCA-95F94B48949E}" srcOrd="2" destOrd="0" presId="urn:microsoft.com/office/officeart/2005/8/layout/radial1"/>
    <dgm:cxn modelId="{993F332E-5E75-4801-A9B0-E0634B601615}" type="presParOf" srcId="{927D18F3-6DCB-4E92-9220-0C341D0D326F}" destId="{A5B4A8D0-A42B-4644-A672-536BB139ED77}" srcOrd="3" destOrd="0" presId="urn:microsoft.com/office/officeart/2005/8/layout/radial1"/>
    <dgm:cxn modelId="{3BBA272A-F0A4-47A3-BE4E-39DCCDB20629}" type="presParOf" srcId="{A5B4A8D0-A42B-4644-A672-536BB139ED77}" destId="{859E01DC-9CF6-456B-9201-4CB6066B4B3A}" srcOrd="0" destOrd="0" presId="urn:microsoft.com/office/officeart/2005/8/layout/radial1"/>
    <dgm:cxn modelId="{BC63C5DC-2CEC-4BB9-96CB-0E9607395DB9}" type="presParOf" srcId="{927D18F3-6DCB-4E92-9220-0C341D0D326F}" destId="{5CC1102D-9C90-49C8-BD25-0E8B82F9542E}" srcOrd="4" destOrd="0" presId="urn:microsoft.com/office/officeart/2005/8/layout/radial1"/>
    <dgm:cxn modelId="{66983BBC-10B0-4273-AE72-EA3C5C62076B}" type="presParOf" srcId="{927D18F3-6DCB-4E92-9220-0C341D0D326F}" destId="{C9F9434A-4CCE-401D-AFBB-383866C0AF7B}" srcOrd="5" destOrd="0" presId="urn:microsoft.com/office/officeart/2005/8/layout/radial1"/>
    <dgm:cxn modelId="{A43759F2-D118-42ED-963B-1AC51F645891}" type="presParOf" srcId="{C9F9434A-4CCE-401D-AFBB-383866C0AF7B}" destId="{DAE65D96-A6EF-46FA-8A30-79A947A11F50}" srcOrd="0" destOrd="0" presId="urn:microsoft.com/office/officeart/2005/8/layout/radial1"/>
    <dgm:cxn modelId="{1F219F79-1500-4134-9668-FD65ED74A9D9}" type="presParOf" srcId="{927D18F3-6DCB-4E92-9220-0C341D0D326F}" destId="{F03149DB-BFA8-46FB-878C-2FB1C8FEDC70}" srcOrd="6" destOrd="0" presId="urn:microsoft.com/office/officeart/2005/8/layout/radial1"/>
    <dgm:cxn modelId="{58C10BAB-5303-4D55-BDF8-5547D2069141}" type="presParOf" srcId="{927D18F3-6DCB-4E92-9220-0C341D0D326F}" destId="{25D4ED7E-AE39-4A99-8A37-264CBBA5A4A5}" srcOrd="7" destOrd="0" presId="urn:microsoft.com/office/officeart/2005/8/layout/radial1"/>
    <dgm:cxn modelId="{307BB47C-87A5-4743-AA4B-B39DCF0E9847}" type="presParOf" srcId="{25D4ED7E-AE39-4A99-8A37-264CBBA5A4A5}" destId="{4F2589CB-4F59-48A2-89B9-3AC0585FC435}" srcOrd="0" destOrd="0" presId="urn:microsoft.com/office/officeart/2005/8/layout/radial1"/>
    <dgm:cxn modelId="{C704D615-BBCF-4265-B0E2-F0B2610DFF90}" type="presParOf" srcId="{927D18F3-6DCB-4E92-9220-0C341D0D326F}" destId="{AB4481A4-9DE5-4601-885A-1BF4FA5D51CD}" srcOrd="8" destOrd="0" presId="urn:microsoft.com/office/officeart/2005/8/layout/radial1"/>
    <dgm:cxn modelId="{CBE512D3-7EB9-4818-9E91-93075D917BE5}" type="presParOf" srcId="{927D18F3-6DCB-4E92-9220-0C341D0D326F}" destId="{D4ADF025-F4F8-49E4-BAB7-AE954D284ED2}" srcOrd="9" destOrd="0" presId="urn:microsoft.com/office/officeart/2005/8/layout/radial1"/>
    <dgm:cxn modelId="{BF2CE064-17A1-42DA-B368-BE5EFD9822B8}" type="presParOf" srcId="{D4ADF025-F4F8-49E4-BAB7-AE954D284ED2}" destId="{61F3E826-EF77-4E9E-86D2-D57728481E10}" srcOrd="0" destOrd="0" presId="urn:microsoft.com/office/officeart/2005/8/layout/radial1"/>
    <dgm:cxn modelId="{AF511037-BA1F-495B-910E-709CAE97A3FE}" type="presParOf" srcId="{927D18F3-6DCB-4E92-9220-0C341D0D326F}" destId="{408C9F44-F40B-4F27-8CA8-448254D82395}"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588EBB-AFD7-49CA-B894-18F0DACD464D}">
      <dsp:nvSpPr>
        <dsp:cNvPr id="0" name=""/>
        <dsp:cNvSpPr/>
      </dsp:nvSpPr>
      <dsp:spPr>
        <a:xfrm>
          <a:off x="7094986" y="2013039"/>
          <a:ext cx="91440" cy="473414"/>
        </a:xfrm>
        <a:custGeom>
          <a:avLst/>
          <a:gdLst/>
          <a:ahLst/>
          <a:cxnLst/>
          <a:rect l="0" t="0" r="0" b="0"/>
          <a:pathLst>
            <a:path>
              <a:moveTo>
                <a:pt x="45720" y="0"/>
              </a:moveTo>
              <a:lnTo>
                <a:pt x="45720" y="47341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2A7DA4-DA5D-4FBE-833D-96FC2B9FABE9}">
      <dsp:nvSpPr>
        <dsp:cNvPr id="0" name=""/>
        <dsp:cNvSpPr/>
      </dsp:nvSpPr>
      <dsp:spPr>
        <a:xfrm>
          <a:off x="4500294" y="861822"/>
          <a:ext cx="2640412" cy="646539"/>
        </a:xfrm>
        <a:custGeom>
          <a:avLst/>
          <a:gdLst/>
          <a:ahLst/>
          <a:cxnLst/>
          <a:rect l="0" t="0" r="0" b="0"/>
          <a:pathLst>
            <a:path>
              <a:moveTo>
                <a:pt x="0" y="0"/>
              </a:moveTo>
              <a:lnTo>
                <a:pt x="0" y="495743"/>
              </a:lnTo>
              <a:lnTo>
                <a:pt x="2640412" y="495743"/>
              </a:lnTo>
              <a:lnTo>
                <a:pt x="2640412" y="64653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502165-4166-49A2-A688-715FA0BA519E}">
      <dsp:nvSpPr>
        <dsp:cNvPr id="0" name=""/>
        <dsp:cNvSpPr/>
      </dsp:nvSpPr>
      <dsp:spPr>
        <a:xfrm>
          <a:off x="4465830" y="2013039"/>
          <a:ext cx="91440" cy="473414"/>
        </a:xfrm>
        <a:custGeom>
          <a:avLst/>
          <a:gdLst/>
          <a:ahLst/>
          <a:cxnLst/>
          <a:rect l="0" t="0" r="0" b="0"/>
          <a:pathLst>
            <a:path>
              <a:moveTo>
                <a:pt x="45720" y="0"/>
              </a:moveTo>
              <a:lnTo>
                <a:pt x="45720" y="47341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626556-B72B-4F3C-ACCF-C09E07A0E384}">
      <dsp:nvSpPr>
        <dsp:cNvPr id="0" name=""/>
        <dsp:cNvSpPr/>
      </dsp:nvSpPr>
      <dsp:spPr>
        <a:xfrm>
          <a:off x="4454574" y="861822"/>
          <a:ext cx="91440" cy="646539"/>
        </a:xfrm>
        <a:custGeom>
          <a:avLst/>
          <a:gdLst/>
          <a:ahLst/>
          <a:cxnLst/>
          <a:rect l="0" t="0" r="0" b="0"/>
          <a:pathLst>
            <a:path>
              <a:moveTo>
                <a:pt x="45720" y="0"/>
              </a:moveTo>
              <a:lnTo>
                <a:pt x="45720" y="495743"/>
              </a:lnTo>
              <a:lnTo>
                <a:pt x="56976" y="495743"/>
              </a:lnTo>
              <a:lnTo>
                <a:pt x="56976" y="64653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98BFB9-B8F7-4797-AE00-D492BEDA255B}">
      <dsp:nvSpPr>
        <dsp:cNvPr id="0" name=""/>
        <dsp:cNvSpPr/>
      </dsp:nvSpPr>
      <dsp:spPr>
        <a:xfrm>
          <a:off x="1708265" y="2096796"/>
          <a:ext cx="91440" cy="473414"/>
        </a:xfrm>
        <a:custGeom>
          <a:avLst/>
          <a:gdLst/>
          <a:ahLst/>
          <a:cxnLst/>
          <a:rect l="0" t="0" r="0" b="0"/>
          <a:pathLst>
            <a:path>
              <a:moveTo>
                <a:pt x="45720" y="0"/>
              </a:moveTo>
              <a:lnTo>
                <a:pt x="45720" y="473414"/>
              </a:lnTo>
            </a:path>
          </a:pathLst>
        </a:custGeom>
        <a:noFill/>
        <a:ln w="19050" cap="rnd"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F9FB1D-E151-41B0-BA43-E6C1E71D977A}">
      <dsp:nvSpPr>
        <dsp:cNvPr id="0" name=""/>
        <dsp:cNvSpPr/>
      </dsp:nvSpPr>
      <dsp:spPr>
        <a:xfrm>
          <a:off x="1753985" y="861822"/>
          <a:ext cx="2746308" cy="646539"/>
        </a:xfrm>
        <a:custGeom>
          <a:avLst/>
          <a:gdLst/>
          <a:ahLst/>
          <a:cxnLst/>
          <a:rect l="0" t="0" r="0" b="0"/>
          <a:pathLst>
            <a:path>
              <a:moveTo>
                <a:pt x="2746308" y="0"/>
              </a:moveTo>
              <a:lnTo>
                <a:pt x="2746308" y="495743"/>
              </a:lnTo>
              <a:lnTo>
                <a:pt x="0" y="495743"/>
              </a:lnTo>
              <a:lnTo>
                <a:pt x="0" y="646539"/>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8004DD-E246-479A-870D-8F04E0670498}">
      <dsp:nvSpPr>
        <dsp:cNvPr id="0" name=""/>
        <dsp:cNvSpPr/>
      </dsp:nvSpPr>
      <dsp:spPr>
        <a:xfrm>
          <a:off x="2754223" y="-171821"/>
          <a:ext cx="3492140" cy="103364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1B9B4F-4652-44B1-83F8-65A701BCE8BB}">
      <dsp:nvSpPr>
        <dsp:cNvPr id="0" name=""/>
        <dsp:cNvSpPr/>
      </dsp:nvSpPr>
      <dsp:spPr>
        <a:xfrm>
          <a:off x="2935089" y="0"/>
          <a:ext cx="3492140" cy="103364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ru-RU" sz="4000" b="1" kern="1200" dirty="0" smtClean="0">
              <a:latin typeface="Times New Roman" panose="02020603050405020304" pitchFamily="18" charset="0"/>
              <a:cs typeface="Times New Roman" panose="02020603050405020304" pitchFamily="18" charset="0"/>
            </a:rPr>
            <a:t>Орудия труда</a:t>
          </a:r>
          <a:endParaRPr lang="ru-RU" sz="4000" b="1" kern="1200" dirty="0">
            <a:latin typeface="Times New Roman" panose="02020603050405020304" pitchFamily="18" charset="0"/>
            <a:cs typeface="Times New Roman" panose="02020603050405020304" pitchFamily="18" charset="0"/>
          </a:endParaRPr>
        </a:p>
      </dsp:txBody>
      <dsp:txXfrm>
        <a:off x="2965363" y="30274"/>
        <a:ext cx="3431592" cy="973096"/>
      </dsp:txXfrm>
    </dsp:sp>
    <dsp:sp modelId="{66C8EB3F-0254-4941-8BE8-51CD87AB6B49}">
      <dsp:nvSpPr>
        <dsp:cNvPr id="0" name=""/>
        <dsp:cNvSpPr/>
      </dsp:nvSpPr>
      <dsp:spPr>
        <a:xfrm>
          <a:off x="570022" y="1508362"/>
          <a:ext cx="2367925" cy="588433"/>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7E684D-33C7-441C-B230-49CFE7A90640}">
      <dsp:nvSpPr>
        <dsp:cNvPr id="0" name=""/>
        <dsp:cNvSpPr/>
      </dsp:nvSpPr>
      <dsp:spPr>
        <a:xfrm>
          <a:off x="750888" y="1680184"/>
          <a:ext cx="2367925" cy="588433"/>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молчаливые</a:t>
          </a:r>
          <a:endParaRPr lang="ru-RU" sz="2100" b="1" kern="1200" dirty="0">
            <a:latin typeface="Times New Roman" panose="02020603050405020304" pitchFamily="18" charset="0"/>
            <a:cs typeface="Times New Roman" panose="02020603050405020304" pitchFamily="18" charset="0"/>
          </a:endParaRPr>
        </a:p>
      </dsp:txBody>
      <dsp:txXfrm>
        <a:off x="768123" y="1697419"/>
        <a:ext cx="2333455" cy="553963"/>
      </dsp:txXfrm>
    </dsp:sp>
    <dsp:sp modelId="{0B19FEEB-7863-44B5-8EE0-87C0DC18401B}">
      <dsp:nvSpPr>
        <dsp:cNvPr id="0" name=""/>
        <dsp:cNvSpPr/>
      </dsp:nvSpPr>
      <dsp:spPr>
        <a:xfrm>
          <a:off x="940092" y="2570210"/>
          <a:ext cx="1627787" cy="1452426"/>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6040AED-CA72-487A-89BF-49667D9D73FB}">
      <dsp:nvSpPr>
        <dsp:cNvPr id="0" name=""/>
        <dsp:cNvSpPr/>
      </dsp:nvSpPr>
      <dsp:spPr>
        <a:xfrm>
          <a:off x="1120957" y="2742032"/>
          <a:ext cx="1627787" cy="1452426"/>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endParaRPr lang="ru-RU" sz="6300" kern="1200"/>
        </a:p>
      </dsp:txBody>
      <dsp:txXfrm>
        <a:off x="1163497" y="2784572"/>
        <a:ext cx="1542707" cy="1367346"/>
      </dsp:txXfrm>
    </dsp:sp>
    <dsp:sp modelId="{CD0CA6D7-144F-4780-BE4A-EFFAEA91EE27}">
      <dsp:nvSpPr>
        <dsp:cNvPr id="0" name=""/>
        <dsp:cNvSpPr/>
      </dsp:nvSpPr>
      <dsp:spPr>
        <a:xfrm>
          <a:off x="3299679" y="1508362"/>
          <a:ext cx="2423742" cy="50467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F2F9A5-7339-4F31-8B0A-EF2088741DB8}">
      <dsp:nvSpPr>
        <dsp:cNvPr id="0" name=""/>
        <dsp:cNvSpPr/>
      </dsp:nvSpPr>
      <dsp:spPr>
        <a:xfrm>
          <a:off x="3480544" y="1680184"/>
          <a:ext cx="2423742" cy="50467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мычащие</a:t>
          </a:r>
          <a:endParaRPr lang="ru-RU" sz="2100" b="1" kern="1200" dirty="0">
            <a:latin typeface="Times New Roman" panose="02020603050405020304" pitchFamily="18" charset="0"/>
            <a:cs typeface="Times New Roman" panose="02020603050405020304" pitchFamily="18" charset="0"/>
          </a:endParaRPr>
        </a:p>
      </dsp:txBody>
      <dsp:txXfrm>
        <a:off x="3495325" y="1694965"/>
        <a:ext cx="2394180" cy="475115"/>
      </dsp:txXfrm>
    </dsp:sp>
    <dsp:sp modelId="{DDA37B3B-CD60-4788-92B6-6701F6C51B32}">
      <dsp:nvSpPr>
        <dsp:cNvPr id="0" name=""/>
        <dsp:cNvSpPr/>
      </dsp:nvSpPr>
      <dsp:spPr>
        <a:xfrm>
          <a:off x="3697656" y="2486454"/>
          <a:ext cx="1627787" cy="1536182"/>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5B5A2B-90D2-46A8-9B41-D63371CB7294}">
      <dsp:nvSpPr>
        <dsp:cNvPr id="0" name=""/>
        <dsp:cNvSpPr/>
      </dsp:nvSpPr>
      <dsp:spPr>
        <a:xfrm>
          <a:off x="3878522" y="2658276"/>
          <a:ext cx="1627787" cy="1536182"/>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a:p>
      </dsp:txBody>
      <dsp:txXfrm>
        <a:off x="3923515" y="2703269"/>
        <a:ext cx="1537801" cy="1446196"/>
      </dsp:txXfrm>
    </dsp:sp>
    <dsp:sp modelId="{87E1D659-311F-4A59-8E6D-DDCC37BD8D91}">
      <dsp:nvSpPr>
        <dsp:cNvPr id="0" name=""/>
        <dsp:cNvSpPr/>
      </dsp:nvSpPr>
      <dsp:spPr>
        <a:xfrm>
          <a:off x="6085152" y="1508362"/>
          <a:ext cx="2111109" cy="504677"/>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F2037C-797A-4131-80E1-3F7C03054F13}">
      <dsp:nvSpPr>
        <dsp:cNvPr id="0" name=""/>
        <dsp:cNvSpPr/>
      </dsp:nvSpPr>
      <dsp:spPr>
        <a:xfrm>
          <a:off x="6266017" y="1680184"/>
          <a:ext cx="2111109" cy="504677"/>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latin typeface="Times New Roman" panose="02020603050405020304" pitchFamily="18" charset="0"/>
              <a:cs typeface="Times New Roman" panose="02020603050405020304" pitchFamily="18" charset="0"/>
            </a:rPr>
            <a:t>говорящие</a:t>
          </a:r>
          <a:endParaRPr lang="ru-RU" sz="2200" b="1" kern="1200" dirty="0">
            <a:latin typeface="Times New Roman" panose="02020603050405020304" pitchFamily="18" charset="0"/>
            <a:cs typeface="Times New Roman" panose="02020603050405020304" pitchFamily="18" charset="0"/>
          </a:endParaRPr>
        </a:p>
      </dsp:txBody>
      <dsp:txXfrm>
        <a:off x="6280798" y="1694965"/>
        <a:ext cx="2081547" cy="475115"/>
      </dsp:txXfrm>
    </dsp:sp>
    <dsp:sp modelId="{C72339A8-02FF-4960-BEFE-530F2A29A8F0}">
      <dsp:nvSpPr>
        <dsp:cNvPr id="0" name=""/>
        <dsp:cNvSpPr/>
      </dsp:nvSpPr>
      <dsp:spPr>
        <a:xfrm>
          <a:off x="6326813" y="2486454"/>
          <a:ext cx="1627787" cy="1536171"/>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A85E8F-40D2-41C1-A1C3-42D5D04CEA5E}">
      <dsp:nvSpPr>
        <dsp:cNvPr id="0" name=""/>
        <dsp:cNvSpPr/>
      </dsp:nvSpPr>
      <dsp:spPr>
        <a:xfrm>
          <a:off x="6507678" y="2658276"/>
          <a:ext cx="1627787" cy="1536171"/>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ru-RU" sz="6500" kern="1200"/>
        </a:p>
      </dsp:txBody>
      <dsp:txXfrm>
        <a:off x="6552671" y="2703269"/>
        <a:ext cx="1537801" cy="14461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79F95-CEB4-4158-98B5-32B7F62FB86C}">
      <dsp:nvSpPr>
        <dsp:cNvPr id="0" name=""/>
        <dsp:cNvSpPr/>
      </dsp:nvSpPr>
      <dsp:spPr>
        <a:xfrm>
          <a:off x="3680617" y="2352670"/>
          <a:ext cx="1788894" cy="17888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40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Цели</a:t>
          </a:r>
        </a:p>
      </dsp:txBody>
      <dsp:txXfrm>
        <a:off x="3942594" y="2614647"/>
        <a:ext cx="1264940" cy="1264940"/>
      </dsp:txXfrm>
    </dsp:sp>
    <dsp:sp modelId="{8606D3E4-FDA7-4120-86F1-8DBCCD9A460D}">
      <dsp:nvSpPr>
        <dsp:cNvPr id="0" name=""/>
        <dsp:cNvSpPr/>
      </dsp:nvSpPr>
      <dsp:spPr>
        <a:xfrm rot="16200000">
          <a:off x="4305454" y="2065684"/>
          <a:ext cx="539219" cy="34750"/>
        </a:xfrm>
        <a:custGeom>
          <a:avLst/>
          <a:gdLst/>
          <a:ahLst/>
          <a:cxnLst/>
          <a:rect l="0" t="0" r="0" b="0"/>
          <a:pathLst>
            <a:path>
              <a:moveTo>
                <a:pt x="0" y="17375"/>
              </a:moveTo>
              <a:lnTo>
                <a:pt x="539219" y="1737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4561583" y="2069579"/>
        <a:ext cx="26960" cy="26960"/>
      </dsp:txXfrm>
    </dsp:sp>
    <dsp:sp modelId="{F3A42516-23F8-4B92-9CCA-95F94B48949E}">
      <dsp:nvSpPr>
        <dsp:cNvPr id="0" name=""/>
        <dsp:cNvSpPr/>
      </dsp:nvSpPr>
      <dsp:spPr>
        <a:xfrm>
          <a:off x="3680617" y="24556"/>
          <a:ext cx="1788894" cy="17888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24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Свобода</a:t>
          </a:r>
          <a:endParaRPr kumimoji="1" lang="ru-RU" altLang="ru-RU" sz="15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endParaRPr>
        </a:p>
      </dsp:txBody>
      <dsp:txXfrm>
        <a:off x="3942594" y="286533"/>
        <a:ext cx="1264940" cy="1264940"/>
      </dsp:txXfrm>
    </dsp:sp>
    <dsp:sp modelId="{A5B4A8D0-A42B-4644-A672-536BB139ED77}">
      <dsp:nvSpPr>
        <dsp:cNvPr id="0" name=""/>
        <dsp:cNvSpPr/>
      </dsp:nvSpPr>
      <dsp:spPr>
        <a:xfrm rot="20520000">
          <a:off x="5415054" y="2885915"/>
          <a:ext cx="436395" cy="34750"/>
        </a:xfrm>
        <a:custGeom>
          <a:avLst/>
          <a:gdLst/>
          <a:ahLst/>
          <a:cxnLst/>
          <a:rect l="0" t="0" r="0" b="0"/>
          <a:pathLst>
            <a:path>
              <a:moveTo>
                <a:pt x="0" y="17375"/>
              </a:moveTo>
              <a:lnTo>
                <a:pt x="436395" y="1737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622342" y="2892381"/>
        <a:ext cx="21819" cy="21819"/>
      </dsp:txXfrm>
    </dsp:sp>
    <dsp:sp modelId="{5CC1102D-9C90-49C8-BD25-0E8B82F9542E}">
      <dsp:nvSpPr>
        <dsp:cNvPr id="0" name=""/>
        <dsp:cNvSpPr/>
      </dsp:nvSpPr>
      <dsp:spPr>
        <a:xfrm>
          <a:off x="5778909" y="1633243"/>
          <a:ext cx="2020645" cy="17888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Возвращение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рабов</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домой</a:t>
          </a:r>
        </a:p>
      </dsp:txBody>
      <dsp:txXfrm>
        <a:off x="6074826" y="1895220"/>
        <a:ext cx="1428811" cy="1264940"/>
      </dsp:txXfrm>
    </dsp:sp>
    <dsp:sp modelId="{C9F9434A-4CCE-401D-AFBB-383866C0AF7B}">
      <dsp:nvSpPr>
        <dsp:cNvPr id="0" name=""/>
        <dsp:cNvSpPr/>
      </dsp:nvSpPr>
      <dsp:spPr>
        <a:xfrm rot="3240000">
          <a:off x="4989669" y="4171483"/>
          <a:ext cx="539219" cy="34750"/>
        </a:xfrm>
        <a:custGeom>
          <a:avLst/>
          <a:gdLst/>
          <a:ahLst/>
          <a:cxnLst/>
          <a:rect l="0" t="0" r="0" b="0"/>
          <a:pathLst>
            <a:path>
              <a:moveTo>
                <a:pt x="0" y="17375"/>
              </a:moveTo>
              <a:lnTo>
                <a:pt x="539219" y="1737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245799" y="4175378"/>
        <a:ext cx="26960" cy="26960"/>
      </dsp:txXfrm>
    </dsp:sp>
    <dsp:sp modelId="{F03149DB-BFA8-46FB-878C-2FB1C8FEDC70}">
      <dsp:nvSpPr>
        <dsp:cNvPr id="0" name=""/>
        <dsp:cNvSpPr/>
      </dsp:nvSpPr>
      <dsp:spPr>
        <a:xfrm>
          <a:off x="5049048" y="4236153"/>
          <a:ext cx="1788894" cy="17888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20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Борьба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20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против Рима</a:t>
          </a:r>
        </a:p>
      </dsp:txBody>
      <dsp:txXfrm>
        <a:off x="5311025" y="4498130"/>
        <a:ext cx="1264940" cy="1264940"/>
      </dsp:txXfrm>
    </dsp:sp>
    <dsp:sp modelId="{25D4ED7E-AE39-4A99-8A37-264CBBA5A4A5}">
      <dsp:nvSpPr>
        <dsp:cNvPr id="0" name=""/>
        <dsp:cNvSpPr/>
      </dsp:nvSpPr>
      <dsp:spPr>
        <a:xfrm rot="7560000">
          <a:off x="3639602" y="4162126"/>
          <a:ext cx="516089" cy="34750"/>
        </a:xfrm>
        <a:custGeom>
          <a:avLst/>
          <a:gdLst/>
          <a:ahLst/>
          <a:cxnLst/>
          <a:rect l="0" t="0" r="0" b="0"/>
          <a:pathLst>
            <a:path>
              <a:moveTo>
                <a:pt x="0" y="17375"/>
              </a:moveTo>
              <a:lnTo>
                <a:pt x="516089" y="1737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884744" y="4166600"/>
        <a:ext cx="25804" cy="25804"/>
      </dsp:txXfrm>
    </dsp:sp>
    <dsp:sp modelId="{AB4481A4-9DE5-4601-885A-1BF4FA5D51CD}">
      <dsp:nvSpPr>
        <dsp:cNvPr id="0" name=""/>
        <dsp:cNvSpPr/>
      </dsp:nvSpPr>
      <dsp:spPr>
        <a:xfrm>
          <a:off x="2239825" y="4236153"/>
          <a:ext cx="1933615" cy="17888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6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Установление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6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связей с </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6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Сицилией</a:t>
          </a:r>
        </a:p>
      </dsp:txBody>
      <dsp:txXfrm>
        <a:off x="2522996" y="4498130"/>
        <a:ext cx="1367273" cy="1264940"/>
      </dsp:txXfrm>
    </dsp:sp>
    <dsp:sp modelId="{D4ADF025-F4F8-49E4-BAB7-AE954D284ED2}">
      <dsp:nvSpPr>
        <dsp:cNvPr id="0" name=""/>
        <dsp:cNvSpPr/>
      </dsp:nvSpPr>
      <dsp:spPr>
        <a:xfrm rot="11880000">
          <a:off x="3198370" y="2870028"/>
          <a:ext cx="539219" cy="34750"/>
        </a:xfrm>
        <a:custGeom>
          <a:avLst/>
          <a:gdLst/>
          <a:ahLst/>
          <a:cxnLst/>
          <a:rect l="0" t="0" r="0" b="0"/>
          <a:pathLst>
            <a:path>
              <a:moveTo>
                <a:pt x="0" y="17375"/>
              </a:moveTo>
              <a:lnTo>
                <a:pt x="539219" y="1737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0800000">
        <a:off x="3454499" y="2873923"/>
        <a:ext cx="26960" cy="26960"/>
      </dsp:txXfrm>
    </dsp:sp>
    <dsp:sp modelId="{408C9F44-F40B-4F27-8CA8-448254D82395}">
      <dsp:nvSpPr>
        <dsp:cNvPr id="0" name=""/>
        <dsp:cNvSpPr/>
      </dsp:nvSpPr>
      <dsp:spPr>
        <a:xfrm>
          <a:off x="1466449" y="1633243"/>
          <a:ext cx="1788894" cy="1788894"/>
        </a:xfrm>
        <a:prstGeom prst="ellipse">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Раздел</a:t>
          </a:r>
        </a:p>
        <a:p>
          <a:pPr marL="0" marR="0" lvl="0" indent="0" algn="ctr" defTabSz="914400" rtl="0" eaLnBrk="1" fontAlgn="base" latinLnBrk="0" hangingPunct="1">
            <a:lnSpc>
              <a:spcPct val="100000"/>
            </a:lnSpc>
            <a:spcBef>
              <a:spcPct val="0"/>
            </a:spcBef>
            <a:spcAft>
              <a:spcPct val="0"/>
            </a:spcAft>
            <a:buClrTx/>
            <a:buSzTx/>
            <a:buFontTx/>
            <a:buNone/>
            <a:tabLst/>
          </a:pPr>
          <a:r>
            <a:rPr kumimoji="1" lang="ru-RU" altLang="ru-RU" sz="1800" b="1" i="0" u="none" strike="noStrike" kern="1200" cap="none" normalizeH="0" baseline="0" dirty="0" smtClean="0">
              <a:ln>
                <a:noFill/>
              </a:ln>
              <a:solidFill>
                <a:srgbClr val="FFFF00"/>
              </a:solidFill>
              <a:effectLst/>
              <a:latin typeface="Times New Roman" panose="02020603050405020304" pitchFamily="18" charset="0"/>
              <a:cs typeface="Arial" panose="020B0604020202020204" pitchFamily="34" charset="0"/>
            </a:rPr>
            <a:t>имущества</a:t>
          </a:r>
        </a:p>
      </dsp:txBody>
      <dsp:txXfrm>
        <a:off x="1728426" y="1895220"/>
        <a:ext cx="1264940" cy="12649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219425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11B2CC6-3155-404C-A91B-B3C7B273298A}"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185060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3767715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355932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3364851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1381992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8259079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294251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58938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3001767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3601271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11B2CC6-3155-404C-A91B-B3C7B273298A}"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2014617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11B2CC6-3155-404C-A91B-B3C7B273298A}" type="datetimeFigureOut">
              <a:rPr lang="ru-RU" smtClean="0"/>
              <a:t>22.04.2019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4050002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714459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550752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711B2CC6-3155-404C-A91B-B3C7B273298A}" type="datetimeFigureOut">
              <a:rPr lang="ru-RU" smtClean="0"/>
              <a:t>22.04.2019</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3227439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11B2CC6-3155-404C-A91B-B3C7B273298A}" type="datetimeFigureOut">
              <a:rPr lang="ru-RU" smtClean="0"/>
              <a:t>22.04.2019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767DAEC-DE6A-42A9-9593-8CA9BDD1975F}" type="slidenum">
              <a:rPr lang="ru-RU" smtClean="0"/>
              <a:t>‹#›</a:t>
            </a:fld>
            <a:endParaRPr lang="ru-RU"/>
          </a:p>
        </p:txBody>
      </p:sp>
    </p:spTree>
    <p:extLst>
      <p:ext uri="{BB962C8B-B14F-4D97-AF65-F5344CB8AC3E}">
        <p14:creationId xmlns:p14="http://schemas.microsoft.com/office/powerpoint/2010/main" val="723102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cstate="email">
            <a:extLst>
              <a:ext uri="{28A0092B-C50C-407E-A947-70E740481C1C}">
                <a14:useLocalDpi xmlns:a14="http://schemas.microsoft.com/office/drawing/2010/main"/>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cstate="email">
            <a:extLst>
              <a:ext uri="{28A0092B-C50C-407E-A947-70E740481C1C}">
                <a14:useLocalDpi xmlns:a14="http://schemas.microsoft.com/office/drawing/2010/main"/>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cstate="email">
            <a:extLst>
              <a:ext uri="{28A0092B-C50C-407E-A947-70E740481C1C}">
                <a14:useLocalDpi xmlns:a14="http://schemas.microsoft.com/office/drawing/2010/main"/>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cstate="email">
            <a:extLst>
              <a:ext uri="{28A0092B-C50C-407E-A947-70E740481C1C}">
                <a14:useLocalDpi xmlns:a14="http://schemas.microsoft.com/office/drawing/2010/main"/>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11B2CC6-3155-404C-A91B-B3C7B273298A}" type="datetimeFigureOut">
              <a:rPr lang="ru-RU" smtClean="0"/>
              <a:t>22.04.2019</a:t>
            </a:fld>
            <a:endParaRPr lang="ru-R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767DAEC-DE6A-42A9-9593-8CA9BDD1975F}" type="slidenum">
              <a:rPr lang="ru-RU" smtClean="0"/>
              <a:t>‹#›</a:t>
            </a:fld>
            <a:endParaRPr lang="ru-RU"/>
          </a:p>
        </p:txBody>
      </p:sp>
    </p:spTree>
    <p:extLst>
      <p:ext uri="{BB962C8B-B14F-4D97-AF65-F5344CB8AC3E}">
        <p14:creationId xmlns:p14="http://schemas.microsoft.com/office/powerpoint/2010/main" val="1349340489"/>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54954" y="223024"/>
            <a:ext cx="10475767" cy="524108"/>
          </a:xfrm>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330" y="0"/>
            <a:ext cx="12154669" cy="6858000"/>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3676" y="-451625"/>
            <a:ext cx="10924979" cy="1873405"/>
          </a:xfrm>
          <a:prstGeom prst="rect">
            <a:avLst/>
          </a:prstGeom>
        </p:spPr>
      </p:pic>
      <p:sp>
        <p:nvSpPr>
          <p:cNvPr id="6" name="Прямоугольник 5"/>
          <p:cNvSpPr/>
          <p:nvPr/>
        </p:nvSpPr>
        <p:spPr>
          <a:xfrm>
            <a:off x="359833" y="1421780"/>
            <a:ext cx="6234931" cy="4745915"/>
          </a:xfrm>
          <a:prstGeom prst="rect">
            <a:avLst/>
          </a:prstGeom>
          <a:noFill/>
        </p:spPr>
        <p:txBody>
          <a:bodyPr wrap="square">
            <a:spAutoFit/>
          </a:bodyPr>
          <a:lstStyle/>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Цирк вокруг бойца плывет, он умирает –</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А в честь убийцы вопль звериный не смолкает.</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Он слышит, но не внемлет. Взор его</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С душою вместе далеко витает</a:t>
            </a:r>
            <a:r>
              <a:rPr lang="ru-RU" altLang="ru-RU" sz="2400" kern="0" dirty="0" smtClean="0">
                <a:solidFill>
                  <a:srgbClr val="FFFF00"/>
                </a:solidFill>
                <a:latin typeface="Comic Sans MS" panose="030F0702030302020204" pitchFamily="66" charset="0"/>
              </a:rPr>
              <a:t>.</a:t>
            </a:r>
          </a:p>
          <a:p>
            <a:pPr lvl="0" fontAlgn="base">
              <a:lnSpc>
                <a:spcPct val="90000"/>
              </a:lnSpc>
              <a:spcBef>
                <a:spcPct val="20000"/>
              </a:spcBef>
              <a:spcAft>
                <a:spcPct val="0"/>
              </a:spcAft>
              <a:buClr>
                <a:srgbClr val="6699FF"/>
              </a:buClr>
            </a:pPr>
            <a:r>
              <a:rPr lang="ru-RU" altLang="ru-RU" sz="2400" kern="0" dirty="0" smtClean="0">
                <a:solidFill>
                  <a:srgbClr val="FFFF00"/>
                </a:solidFill>
                <a:latin typeface="Comic Sans MS" panose="030F0702030302020204" pitchFamily="66" charset="0"/>
              </a:rPr>
              <a:t> </a:t>
            </a:r>
            <a:endParaRPr lang="ru-RU" altLang="ru-RU" sz="2400" kern="0" dirty="0">
              <a:solidFill>
                <a:srgbClr val="FFFF00"/>
              </a:solidFill>
              <a:latin typeface="Comic Sans MS" panose="030F0702030302020204" pitchFamily="66" charset="0"/>
            </a:endParaRP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Что жизнь ему, и приз, и торжество?</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Пред ним – шалаш на берегу Дуная:</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И детворы его играет стая. И там их мать…</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И вот отец зарезан, римлян забавляя!</a:t>
            </a:r>
          </a:p>
          <a:p>
            <a:pPr lvl="0" fontAlgn="base">
              <a:lnSpc>
                <a:spcPct val="90000"/>
              </a:lnSpc>
              <a:spcBef>
                <a:spcPct val="20000"/>
              </a:spcBef>
              <a:spcAft>
                <a:spcPct val="0"/>
              </a:spcAft>
              <a:buClr>
                <a:srgbClr val="6699FF"/>
              </a:buClr>
            </a:pPr>
            <a:r>
              <a:rPr lang="ru-RU" altLang="ru-RU" sz="2400" kern="0" dirty="0">
                <a:solidFill>
                  <a:srgbClr val="FFFF00"/>
                </a:solidFill>
                <a:latin typeface="Comic Sans MS" panose="030F0702030302020204" pitchFamily="66" charset="0"/>
              </a:rPr>
              <a:t>                                        </a:t>
            </a:r>
            <a:r>
              <a:rPr lang="ru-RU" altLang="ru-RU" sz="2400" kern="0" dirty="0" smtClean="0">
                <a:solidFill>
                  <a:srgbClr val="FFFF00"/>
                </a:solidFill>
                <a:latin typeface="Comic Sans MS" panose="030F0702030302020204" pitchFamily="66" charset="0"/>
              </a:rPr>
              <a:t>           </a:t>
            </a:r>
            <a:r>
              <a:rPr lang="ru-RU" altLang="ru-RU" sz="2400" kern="0" dirty="0">
                <a:solidFill>
                  <a:srgbClr val="FFFF00"/>
                </a:solidFill>
                <a:latin typeface="Comic Sans MS" panose="030F0702030302020204" pitchFamily="66" charset="0"/>
              </a:rPr>
              <a:t>(Байрон)</a:t>
            </a:r>
          </a:p>
        </p:txBody>
      </p:sp>
    </p:spTree>
    <p:extLst>
      <p:ext uri="{BB962C8B-B14F-4D97-AF65-F5344CB8AC3E}">
        <p14:creationId xmlns:p14="http://schemas.microsoft.com/office/powerpoint/2010/main" val="41296065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l="8388" t="404" r="9049" b="9899"/>
          <a:stretch/>
        </p:blipFill>
        <p:spPr>
          <a:xfrm>
            <a:off x="3616036" y="353291"/>
            <a:ext cx="8465128" cy="6151418"/>
          </a:xfrm>
          <a:prstGeom prst="rect">
            <a:avLst/>
          </a:prstGeom>
        </p:spPr>
      </p:pic>
      <p:sp>
        <p:nvSpPr>
          <p:cNvPr id="5" name="Прямоугольник 4"/>
          <p:cNvSpPr/>
          <p:nvPr/>
        </p:nvSpPr>
        <p:spPr>
          <a:xfrm>
            <a:off x="0" y="920621"/>
            <a:ext cx="3726872" cy="5016758"/>
          </a:xfrm>
          <a:prstGeom prst="rect">
            <a:avLst/>
          </a:prstGeom>
        </p:spPr>
        <p:txBody>
          <a:bodyPr wrap="square">
            <a:spAutoFit/>
          </a:bodyPr>
          <a:lstStyle/>
          <a:p>
            <a:pPr algn="ctr"/>
            <a:r>
              <a:rPr lang="ru-RU" altLang="ru-RU" sz="3200" dirty="0">
                <a:solidFill>
                  <a:srgbClr val="FFFF00"/>
                </a:solidFill>
                <a:latin typeface="Times New Roman"/>
              </a:rPr>
              <a:t>В 74 г. до н.э. в школе возник заговор рабов. Он был раскрыт и жестоко подавлен, но семидесяти непокорным рабам удалось избежать расправы и покинуть школу. </a:t>
            </a:r>
            <a:endParaRPr lang="ru-RU" sz="3200" dirty="0">
              <a:solidFill>
                <a:srgbClr val="FFFF00"/>
              </a:solidFill>
            </a:endParaRPr>
          </a:p>
        </p:txBody>
      </p:sp>
    </p:spTree>
    <p:extLst>
      <p:ext uri="{BB962C8B-B14F-4D97-AF65-F5344CB8AC3E}">
        <p14:creationId xmlns:p14="http://schemas.microsoft.com/office/powerpoint/2010/main" val="37197831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73374" y="503656"/>
            <a:ext cx="3810000" cy="6001643"/>
          </a:xfrm>
          <a:prstGeom prst="rect">
            <a:avLst/>
          </a:prstGeom>
        </p:spPr>
        <p:txBody>
          <a:bodyPr wrap="square">
            <a:spAutoFit/>
          </a:bodyPr>
          <a:lstStyle/>
          <a:p>
            <a:pPr algn="ctr">
              <a:buFontTx/>
              <a:buNone/>
            </a:pPr>
            <a:r>
              <a:rPr lang="ru-RU" altLang="ru-RU" sz="2400" dirty="0">
                <a:solidFill>
                  <a:srgbClr val="FFFF00"/>
                </a:solidFill>
              </a:rPr>
              <a:t>Восставшие устроили свой лагерь на </a:t>
            </a:r>
            <a:r>
              <a:rPr lang="ru-RU" altLang="ru-RU" sz="2400" dirty="0" smtClean="0">
                <a:solidFill>
                  <a:srgbClr val="FFFF00"/>
                </a:solidFill>
              </a:rPr>
              <a:t>Везувие. </a:t>
            </a:r>
            <a:r>
              <a:rPr lang="ru-RU" altLang="ru-RU" sz="2400" dirty="0">
                <a:solidFill>
                  <a:srgbClr val="FFFF00"/>
                </a:solidFill>
              </a:rPr>
              <a:t>Рабы с соседних вилл и полей присоединялись к ним. Сначала власти Римской республики недооценили силу и мощь восставших. Это дало Спартаку время собрать силы и необходимое вооружение для того, чтобы встретить натиск правительственной армии. </a:t>
            </a:r>
          </a:p>
        </p:txBody>
      </p:sp>
      <p:pic>
        <p:nvPicPr>
          <p:cNvPr id="4" name="Picture 4"/>
          <p:cNvPicPr>
            <a:picLocks noChangeAspect="1" noChangeArrowheads="1"/>
          </p:cNvPicPr>
          <p:nvPr/>
        </p:nvPicPr>
        <p:blipFill>
          <a:blip r:embed="rId2">
            <a:lum contrast="12000"/>
            <a:extLst>
              <a:ext uri="{28A0092B-C50C-407E-A947-70E740481C1C}">
                <a14:useLocalDpi xmlns:a14="http://schemas.microsoft.com/office/drawing/2010/main"/>
              </a:ext>
            </a:extLst>
          </a:blip>
          <a:srcRect/>
          <a:stretch>
            <a:fillRect/>
          </a:stretch>
        </p:blipFill>
        <p:spPr>
          <a:xfrm>
            <a:off x="4456111" y="452719"/>
            <a:ext cx="7416800" cy="6171106"/>
          </a:xfrm>
          <a:prstGeom prst="rect">
            <a:avLst/>
          </a:prstGeom>
          <a:noFill/>
          <a:ln w="57150">
            <a:solidFill>
              <a:srgbClr val="FF3399"/>
            </a:solidFill>
            <a:miter lim="800000"/>
            <a:headEnd/>
            <a:tailEnd/>
          </a:ln>
        </p:spPr>
      </p:pic>
    </p:spTree>
    <p:extLst>
      <p:ext uri="{BB962C8B-B14F-4D97-AF65-F5344CB8AC3E}">
        <p14:creationId xmlns:p14="http://schemas.microsoft.com/office/powerpoint/2010/main" val="39608224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kern="0" dirty="0">
                <a:solidFill>
                  <a:srgbClr val="CCECFF"/>
                </a:solidFill>
                <a:effectLst>
                  <a:outerShdw blurRad="38100" dist="38100" dir="2700000" algn="tl">
                    <a:srgbClr val="000000"/>
                  </a:outerShdw>
                </a:effectLst>
                <a:latin typeface="Arial Black"/>
              </a:rPr>
              <a:t>Работа с историческим </a:t>
            </a:r>
            <a:r>
              <a:rPr lang="ru-RU" sz="4400" b="1" kern="0" dirty="0" smtClean="0">
                <a:solidFill>
                  <a:srgbClr val="CCECFF"/>
                </a:solidFill>
                <a:effectLst>
                  <a:outerShdw blurRad="38100" dist="38100" dir="2700000" algn="tl">
                    <a:srgbClr val="000000"/>
                  </a:outerShdw>
                </a:effectLst>
                <a:latin typeface="Arial Black"/>
              </a:rPr>
              <a:t>документом </a:t>
            </a:r>
            <a:endParaRPr lang="ru-RU" dirty="0"/>
          </a:p>
        </p:txBody>
      </p:sp>
      <p:sp>
        <p:nvSpPr>
          <p:cNvPr id="3" name="Объект 2"/>
          <p:cNvSpPr>
            <a:spLocks noGrp="1"/>
          </p:cNvSpPr>
          <p:nvPr>
            <p:ph idx="1"/>
          </p:nvPr>
        </p:nvSpPr>
        <p:spPr/>
        <p:txBody>
          <a:bodyPr/>
          <a:lstStyle/>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Как называется документ, и к какому виду источников он относится? </a:t>
            </a:r>
          </a:p>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Назовите автора документа</a:t>
            </a:r>
          </a:p>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В каком городе находилась школа гладиаторов, о которой рассказывает автор? </a:t>
            </a:r>
          </a:p>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Кому принадлежала эта школа?</a:t>
            </a:r>
          </a:p>
          <a:p>
            <a:endParaRPr lang="ru-RU" dirty="0"/>
          </a:p>
        </p:txBody>
      </p:sp>
    </p:spTree>
    <p:extLst>
      <p:ext uri="{BB962C8B-B14F-4D97-AF65-F5344CB8AC3E}">
        <p14:creationId xmlns:p14="http://schemas.microsoft.com/office/powerpoint/2010/main" val="4040676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000" b="1" kern="0" dirty="0">
                <a:solidFill>
                  <a:srgbClr val="CCECFF"/>
                </a:solidFill>
                <a:effectLst>
                  <a:outerShdw blurRad="38100" dist="38100" dir="2700000" algn="tl">
                    <a:srgbClr val="000000"/>
                  </a:outerShdw>
                </a:effectLst>
                <a:latin typeface="Arial Black"/>
              </a:rPr>
              <a:t>Работа с историческим </a:t>
            </a:r>
            <a:r>
              <a:rPr lang="ru-RU" sz="4000" b="1" kern="0" dirty="0" smtClean="0">
                <a:solidFill>
                  <a:srgbClr val="CCECFF"/>
                </a:solidFill>
                <a:effectLst>
                  <a:outerShdw blurRad="38100" dist="38100" dir="2700000" algn="tl">
                    <a:srgbClr val="000000"/>
                  </a:outerShdw>
                </a:effectLst>
                <a:latin typeface="Arial Black"/>
              </a:rPr>
              <a:t>документом</a:t>
            </a:r>
            <a:endParaRPr lang="ru-RU" dirty="0"/>
          </a:p>
        </p:txBody>
      </p:sp>
      <p:sp>
        <p:nvSpPr>
          <p:cNvPr id="3" name="Объект 2"/>
          <p:cNvSpPr>
            <a:spLocks noGrp="1"/>
          </p:cNvSpPr>
          <p:nvPr>
            <p:ph idx="1"/>
          </p:nvPr>
        </p:nvSpPr>
        <p:spPr>
          <a:xfrm>
            <a:off x="947854" y="1717288"/>
            <a:ext cx="9101999" cy="4895385"/>
          </a:xfrm>
        </p:spPr>
        <p:txBody>
          <a:bodyPr>
            <a:normAutofit/>
          </a:bodyPr>
          <a:lstStyle/>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Почему не всем гладиаторам удалось бежать? </a:t>
            </a:r>
          </a:p>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Сколько рабов бежали? </a:t>
            </a:r>
          </a:p>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Чем были вооружены беглецы? Предположите, почему они не смогли взять оружие, с которым выходили в бой?</a:t>
            </a:r>
          </a:p>
          <a:p>
            <a:pPr lvl="0" defTabSz="914400" eaLnBrk="0" fontAlgn="base" hangingPunct="0">
              <a:spcBef>
                <a:spcPct val="20000"/>
              </a:spcBef>
              <a:spcAft>
                <a:spcPct val="0"/>
              </a:spcAft>
              <a:buClr>
                <a:srgbClr val="6699FF"/>
              </a:buClr>
              <a:buSzTx/>
              <a:buFontTx/>
              <a:buChar char="•"/>
            </a:pPr>
            <a:r>
              <a:rPr lang="ru-RU" sz="3200" kern="0" dirty="0">
                <a:solidFill>
                  <a:srgbClr val="FFFF00"/>
                </a:solidFill>
                <a:latin typeface="Arial"/>
                <a:ea typeface="+mn-ea"/>
                <a:cs typeface="+mn-cs"/>
              </a:rPr>
              <a:t>– Можно ли сказать, что школа </a:t>
            </a:r>
            <a:r>
              <a:rPr lang="ru-RU" sz="3200" kern="0" dirty="0" err="1">
                <a:solidFill>
                  <a:srgbClr val="FFFF00"/>
                </a:solidFill>
                <a:latin typeface="Arial"/>
                <a:ea typeface="+mn-ea"/>
                <a:cs typeface="+mn-cs"/>
              </a:rPr>
              <a:t>Капуи</a:t>
            </a:r>
            <a:r>
              <a:rPr lang="ru-RU" sz="3200" kern="0" dirty="0">
                <a:solidFill>
                  <a:srgbClr val="FFFF00"/>
                </a:solidFill>
                <a:latin typeface="Arial"/>
                <a:ea typeface="+mn-ea"/>
                <a:cs typeface="+mn-cs"/>
              </a:rPr>
              <a:t> была не единственной в Италии? Почему</a:t>
            </a:r>
            <a:r>
              <a:rPr lang="ru-RU" sz="3200" kern="0" dirty="0" smtClean="0">
                <a:solidFill>
                  <a:srgbClr val="FFFF00"/>
                </a:solidFill>
                <a:latin typeface="Arial"/>
                <a:ea typeface="+mn-ea"/>
                <a:cs typeface="+mn-cs"/>
              </a:rPr>
              <a:t>?</a:t>
            </a:r>
            <a:endParaRPr lang="ru-RU" sz="3200" kern="0" dirty="0">
              <a:solidFill>
                <a:srgbClr val="FFFF00"/>
              </a:solidFill>
              <a:latin typeface="Arial"/>
              <a:ea typeface="+mn-ea"/>
              <a:cs typeface="+mn-cs"/>
            </a:endParaRPr>
          </a:p>
        </p:txBody>
      </p:sp>
    </p:spTree>
    <p:extLst>
      <p:ext uri="{BB962C8B-B14F-4D97-AF65-F5344CB8AC3E}">
        <p14:creationId xmlns:p14="http://schemas.microsoft.com/office/powerpoint/2010/main" val="10161195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ocuments and Settings\DOM\Рабочий стол\К уроку Восстание Спартака\234-235-05-01-pic\234-235-05-01-pic.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85854" y="608924"/>
            <a:ext cx="7325603" cy="5742431"/>
          </a:xfrm>
          <a:prstGeom prst="rect">
            <a:avLst/>
          </a:prstGeom>
          <a:noFill/>
        </p:spPr>
      </p:pic>
      <p:sp>
        <p:nvSpPr>
          <p:cNvPr id="3" name="Прямоугольник 2"/>
          <p:cNvSpPr/>
          <p:nvPr/>
        </p:nvSpPr>
        <p:spPr>
          <a:xfrm>
            <a:off x="0" y="345688"/>
            <a:ext cx="3122341" cy="523220"/>
          </a:xfrm>
          <a:prstGeom prst="rect">
            <a:avLst/>
          </a:prstGeom>
        </p:spPr>
        <p:txBody>
          <a:bodyPr wrap="square">
            <a:spAutoFit/>
          </a:bodyPr>
          <a:lstStyle/>
          <a:p>
            <a:pPr marL="342900" lvl="0" indent="-342900" fontAlgn="base">
              <a:spcBef>
                <a:spcPct val="20000"/>
              </a:spcBef>
              <a:spcAft>
                <a:spcPct val="0"/>
              </a:spcAft>
            </a:pPr>
            <a:r>
              <a:rPr lang="ru-RU" altLang="ru-RU" sz="2800" dirty="0" smtClean="0">
                <a:solidFill>
                  <a:schemeClr val="accent3">
                    <a:lumMod val="40000"/>
                    <a:lumOff val="60000"/>
                  </a:schemeClr>
                </a:solidFill>
                <a:latin typeface="Times New Roman"/>
              </a:rPr>
              <a:t>     </a:t>
            </a:r>
            <a:endParaRPr lang="ru-RU" altLang="ru-RU" sz="2800" dirty="0">
              <a:solidFill>
                <a:schemeClr val="accent3">
                  <a:lumMod val="40000"/>
                  <a:lumOff val="60000"/>
                </a:schemeClr>
              </a:solidFill>
              <a:latin typeface="Times New Roman"/>
            </a:endParaRPr>
          </a:p>
        </p:txBody>
      </p:sp>
      <p:sp>
        <p:nvSpPr>
          <p:cNvPr id="4" name="Прямоугольник 3"/>
          <p:cNvSpPr/>
          <p:nvPr/>
        </p:nvSpPr>
        <p:spPr>
          <a:xfrm>
            <a:off x="-212136" y="868908"/>
            <a:ext cx="4797990" cy="5016758"/>
          </a:xfrm>
          <a:prstGeom prst="rect">
            <a:avLst/>
          </a:prstGeom>
        </p:spPr>
        <p:txBody>
          <a:bodyPr wrap="square">
            <a:spAutoFit/>
          </a:bodyPr>
          <a:lstStyle/>
          <a:p>
            <a:pPr marL="342900" lvl="0" indent="-342900" algn="ctr" fontAlgn="base">
              <a:spcBef>
                <a:spcPct val="20000"/>
              </a:spcBef>
              <a:spcAft>
                <a:spcPct val="0"/>
              </a:spcAft>
            </a:pPr>
            <a:r>
              <a:rPr lang="ru-RU" altLang="ru-RU" sz="3200" dirty="0" smtClean="0">
                <a:solidFill>
                  <a:srgbClr val="FFFF00"/>
                </a:solidFill>
                <a:latin typeface="Times New Roman"/>
              </a:rPr>
              <a:t>    Тогда </a:t>
            </a:r>
            <a:r>
              <a:rPr lang="ru-RU" altLang="ru-RU" sz="3200" dirty="0">
                <a:solidFill>
                  <a:srgbClr val="FFFF00"/>
                </a:solidFill>
                <a:latin typeface="Times New Roman"/>
              </a:rPr>
              <a:t>Спартак решился на рискованный шаг: ночью рабы спустились с крутого склона Везувия по сплетенным из виноградной лозы веревкам и зашли в тыл римлянам. Атакованные внезапно римляне были разбиты. </a:t>
            </a:r>
          </a:p>
        </p:txBody>
      </p:sp>
    </p:spTree>
    <p:extLst>
      <p:ext uri="{BB962C8B-B14F-4D97-AF65-F5344CB8AC3E}">
        <p14:creationId xmlns:p14="http://schemas.microsoft.com/office/powerpoint/2010/main" val="3531335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2" y="452718"/>
            <a:ext cx="3704216" cy="1400530"/>
          </a:xfrm>
        </p:spPr>
        <p:txBody>
          <a:bodyPr/>
          <a:lstStyle/>
          <a:p>
            <a:r>
              <a:rPr lang="ru-RU" altLang="ru-RU" sz="4400" dirty="0">
                <a:solidFill>
                  <a:srgbClr val="006600"/>
                </a:solidFill>
              </a:rPr>
              <a:t/>
            </a:r>
            <a:br>
              <a:rPr lang="ru-RU" altLang="ru-RU" sz="4400" dirty="0">
                <a:solidFill>
                  <a:srgbClr val="006600"/>
                </a:solidFill>
              </a:rPr>
            </a:br>
            <a:endParaRPr lang="ru-RU" dirty="0"/>
          </a:p>
        </p:txBody>
      </p:sp>
      <p:pic>
        <p:nvPicPr>
          <p:cNvPr id="4" name="Рисунок 3"/>
          <p:cNvPicPr>
            <a:picLocks noChangeAspect="1"/>
          </p:cNvPicPr>
          <p:nvPr/>
        </p:nvPicPr>
        <p:blipFill rotWithShape="1">
          <a:blip r:embed="rId2" cstate="email">
            <a:extLst>
              <a:ext uri="{28A0092B-C50C-407E-A947-70E740481C1C}">
                <a14:useLocalDpi xmlns:a14="http://schemas.microsoft.com/office/drawing/2010/main"/>
              </a:ext>
            </a:extLst>
          </a:blip>
          <a:srcRect r="28651"/>
          <a:stretch/>
        </p:blipFill>
        <p:spPr>
          <a:xfrm>
            <a:off x="4184073" y="0"/>
            <a:ext cx="8007927" cy="6861330"/>
          </a:xfrm>
          <a:prstGeom prst="rect">
            <a:avLst/>
          </a:prstGeom>
        </p:spPr>
      </p:pic>
      <p:sp>
        <p:nvSpPr>
          <p:cNvPr id="5" name="Прямоугольник 4"/>
          <p:cNvSpPr/>
          <p:nvPr/>
        </p:nvSpPr>
        <p:spPr>
          <a:xfrm>
            <a:off x="0" y="185923"/>
            <a:ext cx="4156364" cy="2677656"/>
          </a:xfrm>
          <a:prstGeom prst="rect">
            <a:avLst/>
          </a:prstGeom>
        </p:spPr>
        <p:txBody>
          <a:bodyPr wrap="square">
            <a:spAutoFit/>
          </a:bodyPr>
          <a:lstStyle/>
          <a:p>
            <a:pPr algn="ctr"/>
            <a:r>
              <a:rPr lang="ru-RU" altLang="ru-RU" sz="2400" dirty="0">
                <a:solidFill>
                  <a:srgbClr val="FFFF00"/>
                </a:solidFill>
                <a:ea typeface="+mj-ea"/>
                <a:cs typeface="+mj-cs"/>
              </a:rPr>
              <a:t>К Спартаку присоединялись все новые и новые рабы и крестьяне. В скором времени в отряде было уже более 10 000 человек. </a:t>
            </a:r>
            <a:endParaRPr lang="ru-RU" sz="2400" dirty="0">
              <a:solidFill>
                <a:srgbClr val="FFFF00"/>
              </a:solidFill>
            </a:endParaRPr>
          </a:p>
        </p:txBody>
      </p:sp>
      <p:sp>
        <p:nvSpPr>
          <p:cNvPr id="6" name="Прямоугольник 5"/>
          <p:cNvSpPr/>
          <p:nvPr/>
        </p:nvSpPr>
        <p:spPr>
          <a:xfrm>
            <a:off x="13854" y="3130374"/>
            <a:ext cx="4156364" cy="3416320"/>
          </a:xfrm>
          <a:prstGeom prst="rect">
            <a:avLst/>
          </a:prstGeom>
        </p:spPr>
        <p:txBody>
          <a:bodyPr wrap="square">
            <a:spAutoFit/>
          </a:bodyPr>
          <a:lstStyle/>
          <a:p>
            <a:pPr lvl="0" algn="ctr"/>
            <a:r>
              <a:rPr lang="ru-RU" altLang="ru-RU" sz="2400" dirty="0">
                <a:solidFill>
                  <a:srgbClr val="FFFF00"/>
                </a:solidFill>
              </a:rPr>
              <a:t>Римские наемники не хотели сражаться, многие из них переходили на сторону Спартака. Численность его армии быстро росла и составляла, по разным подсчетам, от 60 до 120 тысяч человек. </a:t>
            </a:r>
          </a:p>
        </p:txBody>
      </p:sp>
    </p:spTree>
    <p:extLst>
      <p:ext uri="{BB962C8B-B14F-4D97-AF65-F5344CB8AC3E}">
        <p14:creationId xmlns:p14="http://schemas.microsoft.com/office/powerpoint/2010/main" val="11143513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3163889" cy="1400530"/>
          </a:xfrm>
        </p:spPr>
        <p:txBody>
          <a:bodyPr/>
          <a:lstStyle/>
          <a:p>
            <a:pPr>
              <a:lnSpc>
                <a:spcPct val="90000"/>
              </a:lnSpc>
            </a:pPr>
            <a:r>
              <a:rPr lang="ru-RU" sz="2400" b="1" dirty="0">
                <a:solidFill>
                  <a:srgbClr val="FFFF00"/>
                </a:solidFill>
              </a:rPr>
              <a:t>Сенат  отправил против восставших  двух консулов, один из них был Помпей. Спартак решил идти на север к Альпам.</a:t>
            </a:r>
            <a:br>
              <a:rPr lang="ru-RU" sz="2400" b="1" dirty="0">
                <a:solidFill>
                  <a:srgbClr val="FFFF00"/>
                </a:solidFill>
              </a:rPr>
            </a:br>
            <a:r>
              <a:rPr lang="ru-RU" sz="2400" b="1" dirty="0">
                <a:solidFill>
                  <a:srgbClr val="FFFF00"/>
                </a:solidFill>
              </a:rPr>
              <a:t>Разделив армию на 2 части, консулы преградили путь рабам и спереди,  и сзади.</a:t>
            </a:r>
            <a:br>
              <a:rPr lang="ru-RU" sz="2400" b="1" dirty="0">
                <a:solidFill>
                  <a:srgbClr val="FFFF00"/>
                </a:solidFill>
              </a:rPr>
            </a:br>
            <a:r>
              <a:rPr lang="ru-RU" sz="2400" b="1" dirty="0">
                <a:solidFill>
                  <a:srgbClr val="FFFF00"/>
                </a:solidFill>
              </a:rPr>
              <a:t>Но Спартак повернул назад и разбил сначала один отряд, а затем и другой.</a:t>
            </a:r>
            <a:r>
              <a:rPr lang="ru-RU" sz="4800" b="1" dirty="0">
                <a:solidFill>
                  <a:srgbClr val="CC0000"/>
                </a:solidFill>
              </a:rPr>
              <a:t/>
            </a:r>
            <a:br>
              <a:rPr lang="ru-RU" sz="4800" b="1" dirty="0">
                <a:solidFill>
                  <a:srgbClr val="CC0000"/>
                </a:solidFill>
              </a:rPr>
            </a:b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10000" y="290945"/>
            <a:ext cx="8174182" cy="6289963"/>
          </a:xfrm>
          <a:prstGeom prst="rect">
            <a:avLst/>
          </a:prstGeom>
        </p:spPr>
      </p:pic>
    </p:spTree>
    <p:extLst>
      <p:ext uri="{BB962C8B-B14F-4D97-AF65-F5344CB8AC3E}">
        <p14:creationId xmlns:p14="http://schemas.microsoft.com/office/powerpoint/2010/main" val="2223401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255" y="1480559"/>
            <a:ext cx="6470071" cy="4340955"/>
          </a:xfrm>
        </p:spPr>
        <p:txBody>
          <a:bodyPr/>
          <a:lstStyle/>
          <a:p>
            <a:pPr algn="ctr"/>
            <a:r>
              <a:rPr lang="ru-RU" altLang="ru-RU" sz="2800" dirty="0">
                <a:solidFill>
                  <a:srgbClr val="FFFF00"/>
                </a:solidFill>
              </a:rPr>
              <a:t>Командование римской армией принял Марк Лициний Красс. Это был жестокий человек, хитрый и опытный военачальник. Чтобы заставить римскую армию бороться с восставшими, он казнил каждого десятого легионера в отряде, который отказывался сражаться. </a:t>
            </a:r>
            <a:br>
              <a:rPr lang="ru-RU" altLang="ru-RU" sz="2800" dirty="0">
                <a:solidFill>
                  <a:srgbClr val="FFFF00"/>
                </a:solidFill>
              </a:rPr>
            </a:br>
            <a:endParaRPr lang="ru-RU" sz="2800" dirty="0"/>
          </a:p>
        </p:txBody>
      </p:sp>
      <p:pic>
        <p:nvPicPr>
          <p:cNvPr id="4" name="Picture 4"/>
          <p:cNvPicPr>
            <a:picLocks noChangeAspect="1" noChangeArrowheads="1"/>
          </p:cNvPicPr>
          <p:nvPr/>
        </p:nvPicPr>
        <p:blipFill>
          <a:blip r:embed="rId2">
            <a:lum contrast="6000"/>
            <a:extLst>
              <a:ext uri="{28A0092B-C50C-407E-A947-70E740481C1C}">
                <a14:useLocalDpi xmlns:a14="http://schemas.microsoft.com/office/drawing/2010/main"/>
              </a:ext>
            </a:extLst>
          </a:blip>
          <a:srcRect/>
          <a:stretch>
            <a:fillRect/>
          </a:stretch>
        </p:blipFill>
        <p:spPr>
          <a:xfrm>
            <a:off x="6860454" y="865748"/>
            <a:ext cx="3862964" cy="4955766"/>
          </a:xfrm>
          <a:prstGeom prst="rect">
            <a:avLst/>
          </a:prstGeom>
          <a:noFill/>
          <a:ln w="57150" cmpd="thinThick">
            <a:solidFill>
              <a:srgbClr val="FF3399"/>
            </a:solidFill>
            <a:miter lim="800000"/>
            <a:headEnd/>
            <a:tailEnd/>
          </a:ln>
        </p:spPr>
      </p:pic>
    </p:spTree>
    <p:extLst>
      <p:ext uri="{BB962C8B-B14F-4D97-AF65-F5344CB8AC3E}">
        <p14:creationId xmlns:p14="http://schemas.microsoft.com/office/powerpoint/2010/main" val="29611910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6364" y="452717"/>
            <a:ext cx="3131128" cy="6017355"/>
          </a:xfrm>
        </p:spPr>
        <p:txBody>
          <a:bodyPr/>
          <a:lstStyle/>
          <a:p>
            <a:r>
              <a:rPr lang="ru-RU" altLang="ru-RU" sz="2400" dirty="0">
                <a:solidFill>
                  <a:srgbClr val="FFFF00"/>
                </a:solidFill>
              </a:rPr>
              <a:t>Но между Спартаком и его ближайшими соратниками возник спор о том, что делать дальше. Спартак не хотел брать штурмом Рим. Он собирался дать рабам возможность вернуться на родину. </a:t>
            </a:r>
            <a:r>
              <a:rPr lang="ru-RU" altLang="ru-RU" sz="4400" dirty="0">
                <a:solidFill>
                  <a:srgbClr val="006600"/>
                </a:solidFill>
              </a:rPr>
              <a:t/>
            </a:r>
            <a:br>
              <a:rPr lang="ru-RU" altLang="ru-RU" sz="4400" dirty="0">
                <a:solidFill>
                  <a:srgbClr val="006600"/>
                </a:solidFill>
              </a:rPr>
            </a:br>
            <a:endParaRPr lang="ru-RU" dirty="0"/>
          </a:p>
        </p:txBody>
      </p:sp>
      <p:pic>
        <p:nvPicPr>
          <p:cNvPr id="3" name="Рисунок 2"/>
          <p:cNvPicPr>
            <a:picLocks noChangeAspect="1"/>
          </p:cNvPicPr>
          <p:nvPr/>
        </p:nvPicPr>
        <p:blipFill rotWithShape="1">
          <a:blip r:embed="rId2" cstate="email">
            <a:extLst>
              <a:ext uri="{28A0092B-C50C-407E-A947-70E740481C1C}">
                <a14:useLocalDpi xmlns:a14="http://schemas.microsoft.com/office/drawing/2010/main"/>
              </a:ext>
            </a:extLst>
          </a:blip>
          <a:srcRect l="1373" b="658"/>
          <a:stretch/>
        </p:blipFill>
        <p:spPr>
          <a:xfrm>
            <a:off x="3477492" y="285279"/>
            <a:ext cx="8529629" cy="6352230"/>
          </a:xfrm>
          <a:prstGeom prst="rect">
            <a:avLst/>
          </a:prstGeom>
        </p:spPr>
      </p:pic>
    </p:spTree>
    <p:extLst>
      <p:ext uri="{BB962C8B-B14F-4D97-AF65-F5344CB8AC3E}">
        <p14:creationId xmlns:p14="http://schemas.microsoft.com/office/powerpoint/2010/main" val="29269340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836" y="452718"/>
            <a:ext cx="4613563" cy="1955631"/>
          </a:xfrm>
        </p:spPr>
        <p:txBody>
          <a:bodyPr/>
          <a:lstStyle/>
          <a:p>
            <a:r>
              <a:rPr lang="ru-RU" altLang="ru-RU" sz="2400" dirty="0" smtClean="0">
                <a:solidFill>
                  <a:srgbClr val="FFFF00"/>
                </a:solidFill>
              </a:rPr>
              <a:t>Поэтому </a:t>
            </a:r>
            <a:r>
              <a:rPr lang="ru-RU" altLang="ru-RU" sz="2400" dirty="0">
                <a:solidFill>
                  <a:srgbClr val="FFFF00"/>
                </a:solidFill>
              </a:rPr>
              <a:t>основные силы под командованием Спартака двинулись на север, а небольшой отряд восставших остался на юге. </a:t>
            </a:r>
            <a:r>
              <a:rPr lang="ru-RU" altLang="ru-RU" dirty="0">
                <a:solidFill>
                  <a:srgbClr val="006600"/>
                </a:solidFill>
              </a:rPr>
              <a:t/>
            </a:r>
            <a:br>
              <a:rPr lang="ru-RU" altLang="ru-RU" dirty="0">
                <a:solidFill>
                  <a:srgbClr val="006600"/>
                </a:solidFill>
              </a:rPr>
            </a:br>
            <a:endParaRPr lang="ru-RU" dirty="0"/>
          </a:p>
        </p:txBody>
      </p:sp>
      <p:sp>
        <p:nvSpPr>
          <p:cNvPr id="3" name="Прямоугольник 2"/>
          <p:cNvSpPr/>
          <p:nvPr/>
        </p:nvSpPr>
        <p:spPr>
          <a:xfrm>
            <a:off x="110836" y="2408349"/>
            <a:ext cx="4835679" cy="4154984"/>
          </a:xfrm>
          <a:prstGeom prst="rect">
            <a:avLst/>
          </a:prstGeom>
        </p:spPr>
        <p:txBody>
          <a:bodyPr wrap="square">
            <a:spAutoFit/>
          </a:bodyPr>
          <a:lstStyle/>
          <a:p>
            <a:r>
              <a:rPr lang="ru-RU" altLang="ru-RU" sz="2400" dirty="0">
                <a:solidFill>
                  <a:srgbClr val="FFFF00"/>
                </a:solidFill>
              </a:rPr>
              <a:t>Римляне воспользовались этим промахом. Отряд рабов, оставшийся на юге, был разбит. Но армия Спартака по-прежнему оставалась сильной. Отряды Спартака повернули обратно для того, чтобы вернуться на юг и поднять восстание среди сицилийских рабов. </a:t>
            </a:r>
          </a:p>
        </p:txBody>
      </p:sp>
      <p:pic>
        <p:nvPicPr>
          <p:cNvPr id="2050" name="Picture 2" descr="http://cdn8.video.az/storage/tvseries/0/30/thumb.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46515" y="452718"/>
            <a:ext cx="7048500" cy="5939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466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74220" y="189482"/>
            <a:ext cx="9404723" cy="891173"/>
          </a:xfrm>
        </p:spPr>
        <p:txBody>
          <a:bodyPr/>
          <a:lstStyle/>
          <a:p>
            <a:pPr lvl="0" algn="ctr" defTabSz="914400" fontAlgn="base">
              <a:spcAft>
                <a:spcPct val="0"/>
              </a:spcAft>
              <a:defRPr/>
            </a:pPr>
            <a:r>
              <a:rPr lang="ru-RU" sz="4400" b="1" kern="0" dirty="0" smtClean="0">
                <a:solidFill>
                  <a:srgbClr val="FFFF00"/>
                </a:solidFill>
                <a:latin typeface="Times New Roman" panose="02020603050405020304" pitchFamily="18" charset="0"/>
                <a:ea typeface="+mn-ea"/>
                <a:cs typeface="Times New Roman" panose="02020603050405020304" pitchFamily="18" charset="0"/>
              </a:rPr>
              <a:t>     ЗАДАНИЕ  </a:t>
            </a:r>
            <a:r>
              <a:rPr lang="ru-RU" sz="4400" b="1" kern="0" dirty="0">
                <a:solidFill>
                  <a:srgbClr val="FFFF00"/>
                </a:solidFill>
                <a:latin typeface="Times New Roman" panose="02020603050405020304" pitchFamily="18" charset="0"/>
                <a:ea typeface="+mn-ea"/>
                <a:cs typeface="Times New Roman" panose="02020603050405020304" pitchFamily="18" charset="0"/>
              </a:rPr>
              <a:t>НА УРОК</a:t>
            </a:r>
            <a:r>
              <a:rPr lang="ru-RU" sz="4400" b="1" kern="0" dirty="0">
                <a:solidFill>
                  <a:srgbClr val="FF0000"/>
                </a:solidFill>
                <a:ea typeface="+mn-ea"/>
                <a:cs typeface="+mn-cs"/>
              </a:rPr>
              <a:t/>
            </a:r>
            <a:br>
              <a:rPr lang="ru-RU" sz="4400" b="1" kern="0" dirty="0">
                <a:solidFill>
                  <a:srgbClr val="FF0000"/>
                </a:solidFill>
                <a:ea typeface="+mn-ea"/>
                <a:cs typeface="+mn-cs"/>
              </a:rPr>
            </a:br>
            <a:endParaRPr lang="ru-RU" dirty="0"/>
          </a:p>
        </p:txBody>
      </p:sp>
      <p:sp>
        <p:nvSpPr>
          <p:cNvPr id="3" name="Объект 2"/>
          <p:cNvSpPr>
            <a:spLocks noGrp="1"/>
          </p:cNvSpPr>
          <p:nvPr>
            <p:ph idx="1"/>
          </p:nvPr>
        </p:nvSpPr>
        <p:spPr>
          <a:xfrm>
            <a:off x="589564" y="1664991"/>
            <a:ext cx="10783888" cy="4195481"/>
          </a:xfrm>
        </p:spPr>
        <p:txBody>
          <a:bodyPr/>
          <a:lstStyle/>
          <a:p>
            <a:pPr lvl="0" algn="ctr">
              <a:lnSpc>
                <a:spcPct val="90000"/>
              </a:lnSpc>
              <a:buClr>
                <a:srgbClr val="B31166"/>
              </a:buClr>
              <a:buNone/>
            </a:pPr>
            <a:r>
              <a:rPr lang="ru-RU" sz="5400" b="1" dirty="0">
                <a:solidFill>
                  <a:srgbClr val="FFFF00"/>
                </a:solidFill>
                <a:latin typeface="Times New Roman" panose="02020603050405020304" pitchFamily="18" charset="0"/>
                <a:ea typeface="+mn-ea"/>
                <a:cs typeface="Times New Roman" panose="02020603050405020304" pitchFamily="18" charset="0"/>
              </a:rPr>
              <a:t>1. Объясните, почему рабы потерпели поражение</a:t>
            </a:r>
            <a:r>
              <a:rPr lang="en-US" sz="5400" b="1" dirty="0">
                <a:solidFill>
                  <a:srgbClr val="FFFF00"/>
                </a:solidFill>
                <a:latin typeface="Times New Roman" panose="02020603050405020304" pitchFamily="18" charset="0"/>
                <a:ea typeface="+mn-ea"/>
                <a:cs typeface="Times New Roman" panose="02020603050405020304" pitchFamily="18" charset="0"/>
              </a:rPr>
              <a:t>?</a:t>
            </a:r>
          </a:p>
          <a:p>
            <a:pPr lvl="0" algn="ctr">
              <a:lnSpc>
                <a:spcPct val="90000"/>
              </a:lnSpc>
              <a:buClr>
                <a:srgbClr val="B31166"/>
              </a:buClr>
              <a:buNone/>
            </a:pPr>
            <a:r>
              <a:rPr lang="ru-RU" sz="5400" b="1" dirty="0" smtClean="0">
                <a:solidFill>
                  <a:srgbClr val="FFFF00"/>
                </a:solidFill>
                <a:latin typeface="Times New Roman" panose="02020603050405020304" pitchFamily="18" charset="0"/>
                <a:ea typeface="+mn-ea"/>
                <a:cs typeface="Times New Roman" panose="02020603050405020304" pitchFamily="18" charset="0"/>
              </a:rPr>
              <a:t>2. Как </a:t>
            </a:r>
            <a:r>
              <a:rPr lang="ru-RU" sz="5400" b="1" dirty="0">
                <a:solidFill>
                  <a:srgbClr val="FFFF00"/>
                </a:solidFill>
                <a:latin typeface="Times New Roman" panose="02020603050405020304" pitchFamily="18" charset="0"/>
                <a:ea typeface="+mn-ea"/>
                <a:cs typeface="Times New Roman" panose="02020603050405020304" pitchFamily="18" charset="0"/>
              </a:rPr>
              <a:t>вы думаете, а могли ли они одержать победу</a:t>
            </a:r>
            <a:r>
              <a:rPr lang="en-US" sz="5400" b="1" dirty="0">
                <a:solidFill>
                  <a:srgbClr val="FFFF00"/>
                </a:solidFill>
                <a:latin typeface="Times New Roman" panose="02020603050405020304" pitchFamily="18" charset="0"/>
                <a:ea typeface="+mn-ea"/>
                <a:cs typeface="Times New Roman" panose="02020603050405020304" pitchFamily="18" charset="0"/>
              </a:rPr>
              <a:t>?</a:t>
            </a:r>
            <a:endParaRPr lang="ru-RU" sz="5400" b="1" dirty="0">
              <a:solidFill>
                <a:srgbClr val="FFFF00"/>
              </a:solidFill>
              <a:latin typeface="Times New Roman" panose="02020603050405020304" pitchFamily="18" charset="0"/>
              <a:ea typeface="+mn-ea"/>
              <a:cs typeface="Times New Roman" panose="02020603050405020304" pitchFamily="18" charset="0"/>
            </a:endParaRPr>
          </a:p>
          <a:p>
            <a:endParaRPr lang="ru-RU" sz="4000" dirty="0">
              <a:latin typeface="Times New Roman" panose="02020603050405020304" pitchFamily="18" charset="0"/>
              <a:cs typeface="Times New Roman" panose="02020603050405020304" pitchFamily="18" charset="0"/>
            </a:endParaRPr>
          </a:p>
        </p:txBody>
      </p:sp>
      <p:sp>
        <p:nvSpPr>
          <p:cNvPr id="4" name="Прямоугольник 3">
            <a:hlinkClick r:id="rId2" action="ppaction://hlinksldjump"/>
          </p:cNvPr>
          <p:cNvSpPr/>
          <p:nvPr/>
        </p:nvSpPr>
        <p:spPr>
          <a:xfrm>
            <a:off x="10510345" y="5707117"/>
            <a:ext cx="863107"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162927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305" y="452718"/>
            <a:ext cx="6993227" cy="1400530"/>
          </a:xfrm>
        </p:spPr>
        <p:txBody>
          <a:bodyPr/>
          <a:lstStyle/>
          <a:p>
            <a:r>
              <a:rPr lang="ru-RU" altLang="ru-RU" sz="2800" b="1" dirty="0">
                <a:solidFill>
                  <a:srgbClr val="FFFF00"/>
                </a:solidFill>
              </a:rPr>
              <a:t>Спартак заплатил пиратам за переправку рабов в Сицилию.  </a:t>
            </a:r>
            <a:r>
              <a:rPr lang="ru-RU" altLang="ru-RU" sz="2800" b="1" dirty="0" smtClean="0">
                <a:solidFill>
                  <a:srgbClr val="FFFF00"/>
                </a:solidFill>
              </a:rPr>
              <a:t>Но </a:t>
            </a:r>
            <a:r>
              <a:rPr lang="ru-RU" altLang="ru-RU" sz="2800" b="1" dirty="0">
                <a:solidFill>
                  <a:srgbClr val="FFFF00"/>
                </a:solidFill>
              </a:rPr>
              <a:t>пираты, взяв плату, уплыли.                        </a:t>
            </a:r>
            <a:r>
              <a:rPr lang="ru-RU" altLang="ru-RU" sz="4400" b="1" dirty="0">
                <a:solidFill>
                  <a:srgbClr val="000066"/>
                </a:solidFill>
              </a:rPr>
              <a:t/>
            </a:r>
            <a:br>
              <a:rPr lang="ru-RU" altLang="ru-RU" sz="4400" b="1" dirty="0">
                <a:solidFill>
                  <a:srgbClr val="000066"/>
                </a:solidFill>
              </a:rPr>
            </a:br>
            <a:endParaRPr lang="ru-RU" dirty="0"/>
          </a:p>
        </p:txBody>
      </p:sp>
      <p:sp>
        <p:nvSpPr>
          <p:cNvPr id="3" name="Прямоугольник 2"/>
          <p:cNvSpPr/>
          <p:nvPr/>
        </p:nvSpPr>
        <p:spPr>
          <a:xfrm>
            <a:off x="0" y="1853248"/>
            <a:ext cx="6529589" cy="4401205"/>
          </a:xfrm>
          <a:prstGeom prst="rect">
            <a:avLst/>
          </a:prstGeom>
        </p:spPr>
        <p:txBody>
          <a:bodyPr wrap="square">
            <a:spAutoFit/>
          </a:bodyPr>
          <a:lstStyle/>
          <a:p>
            <a:pPr lvl="0" fontAlgn="base">
              <a:spcBef>
                <a:spcPct val="50000"/>
              </a:spcBef>
              <a:spcAft>
                <a:spcPct val="0"/>
              </a:spcAft>
            </a:pPr>
            <a:r>
              <a:rPr lang="ru-RU" altLang="ru-RU" sz="2800" b="1" dirty="0">
                <a:solidFill>
                  <a:srgbClr val="FFFF00"/>
                </a:solidFill>
              </a:rPr>
              <a:t>С севера подошло большое войско римского полководца </a:t>
            </a:r>
            <a:r>
              <a:rPr lang="ru-RU" altLang="ru-RU" sz="2800" b="1" i="1" u="sng" dirty="0">
                <a:solidFill>
                  <a:srgbClr val="FFFF00"/>
                </a:solidFill>
              </a:rPr>
              <a:t>Красса</a:t>
            </a:r>
            <a:r>
              <a:rPr lang="ru-RU" altLang="ru-RU" sz="2800" b="1" dirty="0">
                <a:solidFill>
                  <a:srgbClr val="FFFF00"/>
                </a:solidFill>
              </a:rPr>
              <a:t>. Римляне перекрыли рабам путь назад, в самом узкой части полуострова  они выкопали ров от моря до моря и построили укрепления. Воины Спартака соорудили плоты </a:t>
            </a:r>
            <a:r>
              <a:rPr lang="ru-RU" altLang="ru-RU" sz="2800" b="1" dirty="0" smtClean="0">
                <a:solidFill>
                  <a:srgbClr val="FFFF00"/>
                </a:solidFill>
              </a:rPr>
              <a:t> </a:t>
            </a:r>
            <a:r>
              <a:rPr lang="ru-RU" altLang="ru-RU" sz="2800" b="1" dirty="0">
                <a:solidFill>
                  <a:srgbClr val="FFFF00"/>
                </a:solidFill>
              </a:rPr>
              <a:t>и попытались выйти в море, но ветер и бурное море препятствовали переправе.  </a:t>
            </a:r>
          </a:p>
        </p:txBody>
      </p:sp>
      <p:pic>
        <p:nvPicPr>
          <p:cNvPr id="4098" name="Picture 2" descr="https://jupitersrooster.files.wordpress.com/2013/03/0305.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529589" y="856164"/>
            <a:ext cx="5550794" cy="5550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8409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1" y="180109"/>
            <a:ext cx="3241804" cy="6317673"/>
          </a:xfrm>
        </p:spPr>
        <p:txBody>
          <a:bodyPr/>
          <a:lstStyle/>
          <a:p>
            <a:r>
              <a:rPr lang="ru-RU" sz="2800" dirty="0">
                <a:solidFill>
                  <a:srgbClr val="FFFF00"/>
                </a:solidFill>
              </a:rPr>
              <a:t>В помощь Крассу сенат вызвал из провинций полководцев с их легионами: из Испании прибыл Помпей, из Македонии — Лукулл. Боясь объединения римских армий, Спартак напал на Красса. </a:t>
            </a:r>
          </a:p>
        </p:txBody>
      </p:sp>
      <p:pic>
        <p:nvPicPr>
          <p:cNvPr id="3" name="Picture 3" descr="00505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94205" y="180109"/>
            <a:ext cx="8671661" cy="6677891"/>
          </a:xfrm>
          <a:prstGeom prst="rect">
            <a:avLst/>
          </a:prstGeom>
          <a:noFill/>
          <a:ln w="9525">
            <a:noFill/>
            <a:miter lim="800000"/>
            <a:headEnd/>
            <a:tailEnd/>
          </a:ln>
        </p:spPr>
      </p:pic>
      <p:sp>
        <p:nvSpPr>
          <p:cNvPr id="4" name="Прямоугольник 3"/>
          <p:cNvSpPr/>
          <p:nvPr/>
        </p:nvSpPr>
        <p:spPr>
          <a:xfrm>
            <a:off x="5112328" y="3186545"/>
            <a:ext cx="2078182" cy="646331"/>
          </a:xfrm>
          <a:prstGeom prst="rect">
            <a:avLst/>
          </a:prstGeom>
        </p:spPr>
        <p:txBody>
          <a:bodyPr wrap="square">
            <a:spAutoFit/>
          </a:bodyPr>
          <a:lstStyle/>
          <a:p>
            <a:pPr algn="ctr"/>
            <a:r>
              <a:rPr lang="ru-RU" sz="3600" b="1" kern="10" dirty="0">
                <a:ln w="9525">
                  <a:solidFill>
                    <a:srgbClr val="009900"/>
                  </a:solidFill>
                  <a:round/>
                  <a:headEnd/>
                  <a:tailEnd/>
                </a:ln>
                <a:solidFill>
                  <a:schemeClr val="tx2">
                    <a:lumMod val="25000"/>
                  </a:schemeClr>
                </a:solidFill>
                <a:latin typeface="Arial"/>
                <a:cs typeface="Arial"/>
              </a:rPr>
              <a:t>Помпей</a:t>
            </a:r>
          </a:p>
        </p:txBody>
      </p:sp>
      <p:sp>
        <p:nvSpPr>
          <p:cNvPr id="5" name="Line 4"/>
          <p:cNvSpPr>
            <a:spLocks noChangeShapeType="1"/>
          </p:cNvSpPr>
          <p:nvPr/>
        </p:nvSpPr>
        <p:spPr bwMode="auto">
          <a:xfrm>
            <a:off x="4515347" y="3761439"/>
            <a:ext cx="3214688" cy="71437"/>
          </a:xfrm>
          <a:prstGeom prst="line">
            <a:avLst/>
          </a:prstGeom>
          <a:noFill/>
          <a:ln w="57150">
            <a:solidFill>
              <a:srgbClr val="009900"/>
            </a:solidFill>
            <a:round/>
            <a:headEnd/>
            <a:tailEnd type="triangle" w="med" len="med"/>
          </a:ln>
        </p:spPr>
        <p:txBody>
          <a:bodyPr/>
          <a:lstStyle/>
          <a:p>
            <a:endParaRPr lang="ru-RU"/>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609293">
            <a:off x="7787491" y="2976432"/>
            <a:ext cx="1511644" cy="420225"/>
          </a:xfrm>
          <a:prstGeom prst="rect">
            <a:avLst/>
          </a:prstGeom>
        </p:spPr>
      </p:pic>
      <p:sp>
        <p:nvSpPr>
          <p:cNvPr id="7" name="Line 5"/>
          <p:cNvSpPr>
            <a:spLocks noChangeShapeType="1"/>
          </p:cNvSpPr>
          <p:nvPr/>
        </p:nvSpPr>
        <p:spPr bwMode="auto">
          <a:xfrm flipH="1">
            <a:off x="8077198" y="3602807"/>
            <a:ext cx="1250484" cy="230070"/>
          </a:xfrm>
          <a:prstGeom prst="line">
            <a:avLst/>
          </a:prstGeom>
          <a:noFill/>
          <a:ln w="57150">
            <a:solidFill>
              <a:srgbClr val="009900"/>
            </a:solidFill>
            <a:round/>
            <a:headEnd/>
            <a:tailEnd type="triangle" w="med" len="med"/>
          </a:ln>
        </p:spPr>
        <p:txBody>
          <a:bodyPr/>
          <a:lstStyle/>
          <a:p>
            <a:endParaRPr lang="ru-RU"/>
          </a:p>
        </p:txBody>
      </p:sp>
    </p:spTree>
    <p:extLst>
      <p:ext uri="{BB962C8B-B14F-4D97-AF65-F5344CB8AC3E}">
        <p14:creationId xmlns:p14="http://schemas.microsoft.com/office/powerpoint/2010/main" val="1338210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8545" y="452717"/>
            <a:ext cx="5943601" cy="6142047"/>
          </a:xfrm>
        </p:spPr>
        <p:txBody>
          <a:bodyPr/>
          <a:lstStyle/>
          <a:p>
            <a:r>
              <a:rPr lang="ru-RU" altLang="ru-RU" sz="2800" dirty="0">
                <a:solidFill>
                  <a:srgbClr val="FFFF00"/>
                </a:solidFill>
              </a:rPr>
              <a:t>Последнее сражение римских легионов с восставшими состоялось в 71 г. до н. э. в Апулии. Перед боем Спартак убил мечом своего любимого коня и поклялся, что будет бороться до последней капли крови. На протяжении всей битвы он поднимал дух своего войска, геройски сражаясь в самом сердце схватки. Но, несмотря на проявленную отвагу, Спартак погиб. </a:t>
            </a:r>
            <a:r>
              <a:rPr lang="ru-RU" altLang="ru-RU" sz="4400" dirty="0">
                <a:solidFill>
                  <a:srgbClr val="006600"/>
                </a:solidFill>
              </a:rPr>
              <a:t/>
            </a:r>
            <a:br>
              <a:rPr lang="ru-RU" altLang="ru-RU" sz="4400" dirty="0">
                <a:solidFill>
                  <a:srgbClr val="006600"/>
                </a:solidFill>
              </a:rPr>
            </a:br>
            <a:endParaRPr lang="ru-RU" dirty="0"/>
          </a:p>
        </p:txBody>
      </p:sp>
      <p:pic>
        <p:nvPicPr>
          <p:cNvPr id="1026" name="Picture 2" descr="https://avatars.mds.yandex.net/get-zen_doc/127510/pub_5a79eaab3dceb7288b949a48_5a7b337da815f1b63e26ae1f/scale_60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88675" y="553792"/>
            <a:ext cx="5986485" cy="57439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2378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153" y="1249250"/>
            <a:ext cx="5602309" cy="5512158"/>
          </a:xfrm>
        </p:spPr>
        <p:txBody>
          <a:bodyPr/>
          <a:lstStyle/>
          <a:p>
            <a:r>
              <a:rPr lang="ru-RU" altLang="ru-RU" sz="2800" b="1" dirty="0">
                <a:solidFill>
                  <a:srgbClr val="FFFF00"/>
                </a:solidFill>
              </a:rPr>
              <a:t> </a:t>
            </a:r>
            <a:r>
              <a:rPr lang="ru-RU" altLang="ru-RU" sz="2400" b="1" dirty="0">
                <a:solidFill>
                  <a:srgbClr val="FFFF00"/>
                </a:solidFill>
              </a:rPr>
              <a:t>Остальное его войско было изрублено в полном беспорядке. Говорят, что число убитых установить  было нельзя… Тело Спартака не нашли. Большое количество спартаковцев укрылось в горах, куда они убежали после битвы. Марк Красс двинулся на них. Разделившись на четыре части, они отбивались до тех пор, пока не погибли все, за исключением 6000, которые были схвачены и повешены вдоль дороги, ведущей из Капуи в Рим».</a:t>
            </a:r>
            <a:endParaRPr lang="ru-RU" sz="2400" dirty="0">
              <a:solidFill>
                <a:srgbClr val="FFFF00"/>
              </a:solidFill>
            </a:endParaRPr>
          </a:p>
        </p:txBody>
      </p:sp>
      <p:pic>
        <p:nvPicPr>
          <p:cNvPr id="3" name="Picture 2" descr="C:\Documents and Settings\Пользователь\Мои документы\Документы Оли\иллюстрации\иллюстрации Древний мир\291onnikov_proklyatoe_pol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37915" y="986656"/>
            <a:ext cx="6452316" cy="5530053"/>
          </a:xfrm>
          <a:prstGeom prst="rect">
            <a:avLst/>
          </a:prstGeom>
          <a:ln>
            <a:noFill/>
          </a:ln>
          <a:effectLst>
            <a:outerShdw blurRad="292100" dist="139700" dir="2700000" algn="tl" rotWithShape="0">
              <a:srgbClr val="333333">
                <a:alpha val="65000"/>
              </a:srgbClr>
            </a:outerShdw>
          </a:effectLst>
        </p:spPr>
      </p:pic>
      <p:sp>
        <p:nvSpPr>
          <p:cNvPr id="4" name="Rectangle 2"/>
          <p:cNvSpPr txBox="1">
            <a:spLocks noChangeArrowheads="1"/>
          </p:cNvSpPr>
          <p:nvPr/>
        </p:nvSpPr>
        <p:spPr bwMode="auto">
          <a:xfrm>
            <a:off x="231821" y="0"/>
            <a:ext cx="10161430" cy="134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pitchFamily="18" charset="0"/>
              </a:defRPr>
            </a:lvl2pPr>
            <a:lvl3pPr algn="l" rtl="0" eaLnBrk="0" fontAlgn="base" hangingPunct="0">
              <a:spcBef>
                <a:spcPct val="0"/>
              </a:spcBef>
              <a:spcAft>
                <a:spcPct val="0"/>
              </a:spcAft>
              <a:defRPr sz="4400" i="1">
                <a:solidFill>
                  <a:schemeClr val="tx2"/>
                </a:solidFill>
                <a:latin typeface="Times New Roman" pitchFamily="18" charset="0"/>
              </a:defRPr>
            </a:lvl3pPr>
            <a:lvl4pPr algn="l" rtl="0" eaLnBrk="0" fontAlgn="base" hangingPunct="0">
              <a:spcBef>
                <a:spcPct val="0"/>
              </a:spcBef>
              <a:spcAft>
                <a:spcPct val="0"/>
              </a:spcAft>
              <a:defRPr sz="4400" i="1">
                <a:solidFill>
                  <a:schemeClr val="tx2"/>
                </a:solidFill>
                <a:latin typeface="Times New Roman" pitchFamily="18" charset="0"/>
              </a:defRPr>
            </a:lvl4pPr>
            <a:lvl5pPr algn="l" rtl="0" eaLnBrk="0" fontAlgn="base" hangingPunct="0">
              <a:spcBef>
                <a:spcPct val="0"/>
              </a:spcBef>
              <a:spcAft>
                <a:spcPct val="0"/>
              </a:spcAft>
              <a:defRPr sz="4400" i="1">
                <a:solidFill>
                  <a:schemeClr val="tx2"/>
                </a:solidFill>
                <a:latin typeface="Times New Roman" pitchFamily="18" charset="0"/>
              </a:defRPr>
            </a:lvl5pPr>
            <a:lvl6pPr marL="457200" algn="l" rtl="0" eaLnBrk="1" fontAlgn="base" hangingPunct="1">
              <a:spcBef>
                <a:spcPct val="0"/>
              </a:spcBef>
              <a:spcAft>
                <a:spcPct val="0"/>
              </a:spcAft>
              <a:defRPr sz="4400" i="1">
                <a:solidFill>
                  <a:schemeClr val="tx2"/>
                </a:solidFill>
                <a:latin typeface="Times New Roman" pitchFamily="18" charset="0"/>
              </a:defRPr>
            </a:lvl6pPr>
            <a:lvl7pPr marL="914400" algn="l" rtl="0" eaLnBrk="1" fontAlgn="base" hangingPunct="1">
              <a:spcBef>
                <a:spcPct val="0"/>
              </a:spcBef>
              <a:spcAft>
                <a:spcPct val="0"/>
              </a:spcAft>
              <a:defRPr sz="4400" i="1">
                <a:solidFill>
                  <a:schemeClr val="tx2"/>
                </a:solidFill>
                <a:latin typeface="Times New Roman" pitchFamily="18" charset="0"/>
              </a:defRPr>
            </a:lvl7pPr>
            <a:lvl8pPr marL="1371600" algn="l" rtl="0" eaLnBrk="1" fontAlgn="base" hangingPunct="1">
              <a:spcBef>
                <a:spcPct val="0"/>
              </a:spcBef>
              <a:spcAft>
                <a:spcPct val="0"/>
              </a:spcAft>
              <a:defRPr sz="4400" i="1">
                <a:solidFill>
                  <a:schemeClr val="tx2"/>
                </a:solidFill>
                <a:latin typeface="Times New Roman" pitchFamily="18" charset="0"/>
              </a:defRPr>
            </a:lvl8pPr>
            <a:lvl9pPr marL="1828800" algn="l" rtl="0" eaLnBrk="1" fontAlgn="base" hangingPunct="1">
              <a:spcBef>
                <a:spcPct val="0"/>
              </a:spcBef>
              <a:spcAft>
                <a:spcPct val="0"/>
              </a:spcAft>
              <a:defRPr sz="4400" i="1">
                <a:solidFill>
                  <a:schemeClr val="tx2"/>
                </a:solidFill>
                <a:latin typeface="Times New Roman" pitchFamily="18" charset="0"/>
              </a:defRPr>
            </a:lvl9p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ru-RU" altLang="ru-RU" sz="3200" b="1" i="0" u="none" strike="noStrike" kern="0" cap="none" spc="0" normalizeH="0" baseline="0" noProof="0" dirty="0" err="1" smtClean="0">
                <a:ln>
                  <a:noFill/>
                </a:ln>
                <a:solidFill>
                  <a:srgbClr val="00B0F0"/>
                </a:solidFill>
                <a:effectLst/>
                <a:uLnTx/>
                <a:uFillTx/>
                <a:latin typeface="Times New Roman"/>
                <a:ea typeface="+mj-ea"/>
                <a:cs typeface="+mj-cs"/>
              </a:rPr>
              <a:t>Аппиан</a:t>
            </a:r>
            <a:r>
              <a:rPr kumimoji="0" lang="ru-RU" altLang="ru-RU" sz="3200" b="1" i="0" u="none" strike="noStrike" kern="0" cap="none" spc="0" normalizeH="0" baseline="0" noProof="0" dirty="0" smtClean="0">
                <a:ln>
                  <a:noFill/>
                </a:ln>
                <a:solidFill>
                  <a:srgbClr val="00B0F0"/>
                </a:solidFill>
                <a:effectLst/>
                <a:uLnTx/>
                <a:uFillTx/>
                <a:latin typeface="Times New Roman"/>
                <a:ea typeface="+mj-ea"/>
                <a:cs typeface="+mj-cs"/>
              </a:rPr>
              <a:t> «О последней битве Спартака».</a:t>
            </a:r>
          </a:p>
        </p:txBody>
      </p:sp>
      <p:sp>
        <p:nvSpPr>
          <p:cNvPr id="5" name="Прямоугольник 4">
            <a:hlinkClick r:id="rId3" action="ppaction://hlinksldjump"/>
          </p:cNvPr>
          <p:cNvSpPr/>
          <p:nvPr/>
        </p:nvSpPr>
        <p:spPr>
          <a:xfrm>
            <a:off x="10449356" y="6516709"/>
            <a:ext cx="646906" cy="2446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10449356" y="639674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877107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7"/>
            <a:ext cx="9404723" cy="5278381"/>
          </a:xfrm>
        </p:spPr>
        <p:txBody>
          <a:bodyPr/>
          <a:lstStyle/>
          <a:p>
            <a:r>
              <a:rPr lang="ru-RU" sz="4400" b="1" i="1" dirty="0">
                <a:solidFill>
                  <a:srgbClr val="FFFF00"/>
                </a:solidFill>
              </a:rPr>
              <a:t>1. Как вы думаете, а могли ли они одержать победу</a:t>
            </a:r>
            <a:r>
              <a:rPr lang="en-US" sz="4400" b="1" i="1" dirty="0" smtClean="0">
                <a:solidFill>
                  <a:srgbClr val="FFFF00"/>
                </a:solidFill>
              </a:rPr>
              <a:t>?</a:t>
            </a:r>
            <a:r>
              <a:rPr lang="ru-RU" sz="4400" b="1" i="1" dirty="0" smtClean="0">
                <a:solidFill>
                  <a:srgbClr val="FFFF00"/>
                </a:solidFill>
              </a:rPr>
              <a:t/>
            </a:r>
            <a:br>
              <a:rPr lang="ru-RU" sz="4400" b="1" i="1" dirty="0" smtClean="0">
                <a:solidFill>
                  <a:srgbClr val="FFFF00"/>
                </a:solidFill>
              </a:rPr>
            </a:br>
            <a:r>
              <a:rPr lang="ru-RU" sz="4400" b="1" i="1" dirty="0">
                <a:solidFill>
                  <a:srgbClr val="FFFF00"/>
                </a:solidFill>
              </a:rPr>
              <a:t/>
            </a:r>
            <a:br>
              <a:rPr lang="ru-RU" sz="4400" b="1" i="1" dirty="0">
                <a:solidFill>
                  <a:srgbClr val="FFFF00"/>
                </a:solidFill>
              </a:rPr>
            </a:br>
            <a:r>
              <a:rPr lang="ru-RU" sz="4400" b="1" i="1" dirty="0">
                <a:solidFill>
                  <a:srgbClr val="FFFF00"/>
                </a:solidFill>
              </a:rPr>
              <a:t>2.Почему восставшие потерпели поражение?</a:t>
            </a:r>
            <a:endParaRPr lang="ru-RU" dirty="0">
              <a:solidFill>
                <a:srgbClr val="FFFF00"/>
              </a:solidFill>
            </a:endParaRPr>
          </a:p>
        </p:txBody>
      </p:sp>
    </p:spTree>
    <p:extLst>
      <p:ext uri="{BB962C8B-B14F-4D97-AF65-F5344CB8AC3E}">
        <p14:creationId xmlns:p14="http://schemas.microsoft.com/office/powerpoint/2010/main" val="2887598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chemeClr val="bg2">
                    <a:lumMod val="60000"/>
                    <a:lumOff val="40000"/>
                  </a:schemeClr>
                </a:solidFill>
              </a:rPr>
              <a:t>Причины поражения восстания</a:t>
            </a:r>
            <a:endParaRPr lang="ru-RU" b="1" dirty="0">
              <a:solidFill>
                <a:schemeClr val="bg2">
                  <a:lumMod val="60000"/>
                  <a:lumOff val="40000"/>
                </a:schemeClr>
              </a:solidFill>
            </a:endParaRPr>
          </a:p>
        </p:txBody>
      </p:sp>
      <p:sp>
        <p:nvSpPr>
          <p:cNvPr id="5" name="Прямоугольник 4"/>
          <p:cNvSpPr/>
          <p:nvPr/>
        </p:nvSpPr>
        <p:spPr>
          <a:xfrm>
            <a:off x="646111" y="1262129"/>
            <a:ext cx="9953201" cy="5078313"/>
          </a:xfrm>
          <a:prstGeom prst="rect">
            <a:avLst/>
          </a:prstGeom>
        </p:spPr>
        <p:txBody>
          <a:bodyPr wrap="square">
            <a:spAutoFit/>
          </a:bodyPr>
          <a:lstStyle/>
          <a:p>
            <a:pPr marL="998982" lvl="1" indent="-742950" algn="just">
              <a:buFont typeface="Wingdings" pitchFamily="2" charset="2"/>
              <a:buChar char="Ø"/>
            </a:pPr>
            <a:r>
              <a:rPr lang="ru-RU" sz="3600" b="1" dirty="0">
                <a:solidFill>
                  <a:srgbClr val="FFFF00"/>
                </a:solidFill>
                <a:latin typeface="Times New Roman" pitchFamily="18" charset="0"/>
                <a:cs typeface="Times New Roman" pitchFamily="18" charset="0"/>
              </a:rPr>
              <a:t>Плохое вооружение восставших;</a:t>
            </a:r>
          </a:p>
          <a:p>
            <a:pPr marL="998538" lvl="1" indent="-742950" algn="just">
              <a:buFont typeface="Wingdings" pitchFamily="2" charset="2"/>
              <a:buChar char="Ø"/>
            </a:pPr>
            <a:r>
              <a:rPr lang="ru-RU" sz="3600" b="1" dirty="0">
                <a:solidFill>
                  <a:srgbClr val="FFFF00"/>
                </a:solidFill>
                <a:latin typeface="Times New Roman" pitchFamily="18" charset="0"/>
                <a:cs typeface="Times New Roman" pitchFamily="18" charset="0"/>
              </a:rPr>
              <a:t>У Спартака не было четкого плана действий;</a:t>
            </a:r>
          </a:p>
          <a:p>
            <a:pPr marL="998982" lvl="1" indent="-742950" algn="just">
              <a:buFont typeface="Wingdings" pitchFamily="2" charset="2"/>
              <a:buChar char="Ø"/>
            </a:pPr>
            <a:r>
              <a:rPr lang="ru-RU" sz="3600" b="1" dirty="0">
                <a:solidFill>
                  <a:srgbClr val="FFFF00"/>
                </a:solidFill>
                <a:latin typeface="Times New Roman" pitchFamily="18" charset="0"/>
                <a:cs typeface="Times New Roman" pitchFamily="18" charset="0"/>
              </a:rPr>
              <a:t>Восставших обманули пираты;</a:t>
            </a:r>
          </a:p>
          <a:p>
            <a:pPr marL="998982" lvl="1" indent="-742950" algn="just">
              <a:buFont typeface="Wingdings" pitchFamily="2" charset="2"/>
              <a:buChar char="Ø"/>
            </a:pPr>
            <a:r>
              <a:rPr lang="ru-RU" sz="3600" b="1" dirty="0">
                <a:solidFill>
                  <a:srgbClr val="FFFF00"/>
                </a:solidFill>
                <a:latin typeface="Times New Roman" pitchFamily="18" charset="0"/>
                <a:cs typeface="Times New Roman" pitchFamily="18" charset="0"/>
              </a:rPr>
              <a:t>Рим имел огромное военное превосходство </a:t>
            </a:r>
          </a:p>
          <a:p>
            <a:pPr marL="998982" lvl="1" indent="-742950" algn="just">
              <a:buNone/>
            </a:pPr>
            <a:r>
              <a:rPr lang="ru-RU" sz="3600" b="1" dirty="0">
                <a:solidFill>
                  <a:srgbClr val="FFFF00"/>
                </a:solidFill>
                <a:latin typeface="Times New Roman" pitchFamily="18" charset="0"/>
                <a:cs typeface="Times New Roman" pitchFamily="18" charset="0"/>
              </a:rPr>
              <a:t>	над восставшими рабами;</a:t>
            </a:r>
          </a:p>
          <a:p>
            <a:pPr marL="998982" lvl="1" indent="-742950" algn="just">
              <a:buFont typeface="Wingdings" pitchFamily="2" charset="2"/>
              <a:buChar char="Ø"/>
            </a:pPr>
            <a:r>
              <a:rPr lang="ru-RU" sz="3600" b="1" dirty="0">
                <a:solidFill>
                  <a:srgbClr val="FFFF00"/>
                </a:solidFill>
                <a:latin typeface="Times New Roman" pitchFamily="18" charset="0"/>
                <a:cs typeface="Times New Roman" pitchFamily="18" charset="0"/>
              </a:rPr>
              <a:t>Среди восставших постоянно возникали </a:t>
            </a:r>
          </a:p>
          <a:p>
            <a:pPr marL="998982" lvl="1" indent="-742950" algn="just">
              <a:buNone/>
            </a:pPr>
            <a:r>
              <a:rPr lang="ru-RU" sz="3600" b="1" dirty="0">
                <a:solidFill>
                  <a:srgbClr val="FFFF00"/>
                </a:solidFill>
                <a:latin typeface="Times New Roman" pitchFamily="18" charset="0"/>
                <a:cs typeface="Times New Roman" pitchFamily="18" charset="0"/>
              </a:rPr>
              <a:t>	разногласия о дальнейших действиях.</a:t>
            </a:r>
          </a:p>
        </p:txBody>
      </p:sp>
    </p:spTree>
    <p:extLst>
      <p:ext uri="{BB962C8B-B14F-4D97-AF65-F5344CB8AC3E}">
        <p14:creationId xmlns:p14="http://schemas.microsoft.com/office/powerpoint/2010/main" val="4831639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400" b="1" dirty="0">
                <a:solidFill>
                  <a:schemeClr val="bg2">
                    <a:lumMod val="60000"/>
                    <a:lumOff val="40000"/>
                  </a:schemeClr>
                </a:solidFill>
              </a:rPr>
              <a:t>Установите последовательность событий:</a:t>
            </a:r>
            <a:br>
              <a:rPr lang="ru-RU" sz="4400" b="1" dirty="0">
                <a:solidFill>
                  <a:schemeClr val="bg2">
                    <a:lumMod val="60000"/>
                    <a:lumOff val="40000"/>
                  </a:schemeClr>
                </a:solidFill>
              </a:rPr>
            </a:br>
            <a:endParaRPr lang="ru-RU" b="1" dirty="0">
              <a:solidFill>
                <a:schemeClr val="bg2">
                  <a:lumMod val="60000"/>
                  <a:lumOff val="40000"/>
                </a:schemeClr>
              </a:solidFill>
            </a:endParaRPr>
          </a:p>
        </p:txBody>
      </p:sp>
      <p:sp>
        <p:nvSpPr>
          <p:cNvPr id="3" name="Прямоугольник 2"/>
          <p:cNvSpPr/>
          <p:nvPr/>
        </p:nvSpPr>
        <p:spPr>
          <a:xfrm>
            <a:off x="346365" y="1853248"/>
            <a:ext cx="10931236" cy="4401205"/>
          </a:xfrm>
          <a:prstGeom prst="rect">
            <a:avLst/>
          </a:prstGeom>
        </p:spPr>
        <p:txBody>
          <a:bodyPr wrap="square">
            <a:spAutoFit/>
          </a:bodyPr>
          <a:lstStyle/>
          <a:p>
            <a:pPr marL="342900" indent="-342900">
              <a:buAutoNum type="arabicPeriod"/>
            </a:pPr>
            <a:r>
              <a:rPr lang="ru-RU" sz="4000" dirty="0">
                <a:solidFill>
                  <a:srgbClr val="FFFF00"/>
                </a:solidFill>
              </a:rPr>
              <a:t>Поход рабов на север Италии</a:t>
            </a:r>
            <a:r>
              <a:rPr lang="ru-RU" sz="4000" dirty="0" smtClean="0">
                <a:solidFill>
                  <a:srgbClr val="FFFF00"/>
                </a:solidFill>
              </a:rPr>
              <a:t>;</a:t>
            </a:r>
            <a:endParaRPr lang="ru-RU" sz="4000" dirty="0">
              <a:solidFill>
                <a:srgbClr val="FFFF00"/>
              </a:solidFill>
            </a:endParaRPr>
          </a:p>
          <a:p>
            <a:pPr marL="342900" indent="-342900">
              <a:buAutoNum type="arabicPeriod"/>
            </a:pPr>
            <a:r>
              <a:rPr lang="ru-RU" sz="4000" dirty="0">
                <a:solidFill>
                  <a:srgbClr val="FFFF00"/>
                </a:solidFill>
              </a:rPr>
              <a:t>Гибель Спартака;</a:t>
            </a:r>
          </a:p>
          <a:p>
            <a:pPr marL="342900" indent="-342900">
              <a:buAutoNum type="arabicPeriod"/>
            </a:pPr>
            <a:r>
              <a:rPr lang="ru-RU" sz="4000" dirty="0">
                <a:solidFill>
                  <a:srgbClr val="FFFF00"/>
                </a:solidFill>
              </a:rPr>
              <a:t>Бегство рабов из гладиаторской школы;</a:t>
            </a:r>
          </a:p>
          <a:p>
            <a:pPr marL="342900" indent="-342900">
              <a:buAutoNum type="arabicPeriod"/>
            </a:pPr>
            <a:r>
              <a:rPr lang="ru-RU" sz="4000" dirty="0">
                <a:solidFill>
                  <a:srgbClr val="FFFF00"/>
                </a:solidFill>
              </a:rPr>
              <a:t>Создание укреплений Красса;</a:t>
            </a:r>
          </a:p>
          <a:p>
            <a:pPr marL="342900" indent="-342900">
              <a:buAutoNum type="arabicPeriod"/>
            </a:pPr>
            <a:r>
              <a:rPr lang="ru-RU" sz="4000" dirty="0">
                <a:solidFill>
                  <a:srgbClr val="FFFF00"/>
                </a:solidFill>
              </a:rPr>
              <a:t>Поход восставших на юг;</a:t>
            </a:r>
          </a:p>
          <a:p>
            <a:pPr marL="342900" indent="-342900">
              <a:buAutoNum type="arabicPeriod"/>
            </a:pPr>
            <a:r>
              <a:rPr lang="ru-RU" sz="4000" dirty="0">
                <a:solidFill>
                  <a:srgbClr val="FFFF00"/>
                </a:solidFill>
              </a:rPr>
              <a:t>Создание лагеря на горе Везувий;</a:t>
            </a:r>
          </a:p>
          <a:p>
            <a:pPr marL="342900" indent="-342900">
              <a:buAutoNum type="arabicPeriod"/>
            </a:pPr>
            <a:r>
              <a:rPr lang="ru-RU" sz="4000" dirty="0">
                <a:solidFill>
                  <a:srgbClr val="FFFF00"/>
                </a:solidFill>
              </a:rPr>
              <a:t>Битва у города </a:t>
            </a:r>
            <a:r>
              <a:rPr lang="ru-RU" sz="4000" dirty="0" err="1">
                <a:solidFill>
                  <a:srgbClr val="FFFF00"/>
                </a:solidFill>
              </a:rPr>
              <a:t>Мутина</a:t>
            </a:r>
            <a:r>
              <a:rPr lang="ru-RU" sz="4000" dirty="0">
                <a:solidFill>
                  <a:srgbClr val="FFFF00"/>
                </a:solidFill>
              </a:rPr>
              <a:t>.</a:t>
            </a:r>
          </a:p>
        </p:txBody>
      </p:sp>
    </p:spTree>
    <p:extLst>
      <p:ext uri="{BB962C8B-B14F-4D97-AF65-F5344CB8AC3E}">
        <p14:creationId xmlns:p14="http://schemas.microsoft.com/office/powerpoint/2010/main" val="303541011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altLang="ru-RU" sz="6000" b="1" dirty="0">
                <a:solidFill>
                  <a:srgbClr val="FFFF00"/>
                </a:solidFill>
                <a:latin typeface="Comic Sans MS" panose="030F0702030302020204" pitchFamily="66" charset="0"/>
              </a:rPr>
              <a:t>Рефлексия</a:t>
            </a:r>
            <a:br>
              <a:rPr lang="ru-RU" altLang="ru-RU" sz="6000" b="1" dirty="0">
                <a:solidFill>
                  <a:srgbClr val="FFFF00"/>
                </a:solidFill>
                <a:latin typeface="Comic Sans MS" panose="030F0702030302020204" pitchFamily="66" charset="0"/>
              </a:rPr>
            </a:br>
            <a:endParaRPr lang="ru-RU" sz="6000" dirty="0"/>
          </a:p>
        </p:txBody>
      </p:sp>
      <p:sp>
        <p:nvSpPr>
          <p:cNvPr id="3" name="Прямоугольник 2"/>
          <p:cNvSpPr/>
          <p:nvPr/>
        </p:nvSpPr>
        <p:spPr>
          <a:xfrm>
            <a:off x="360218" y="1440872"/>
            <a:ext cx="10113818" cy="3046988"/>
          </a:xfrm>
          <a:prstGeom prst="rect">
            <a:avLst/>
          </a:prstGeom>
        </p:spPr>
        <p:txBody>
          <a:bodyPr wrap="square">
            <a:spAutoFit/>
          </a:bodyPr>
          <a:lstStyle/>
          <a:p>
            <a:endParaRPr lang="ru-RU" altLang="ru-RU" sz="4800" dirty="0" smtClean="0">
              <a:latin typeface="Comic Sans MS" panose="030F0702030302020204" pitchFamily="66" charset="0"/>
            </a:endParaRPr>
          </a:p>
          <a:p>
            <a:r>
              <a:rPr lang="ru-RU" altLang="ru-RU" sz="4800" dirty="0" smtClean="0">
                <a:solidFill>
                  <a:srgbClr val="FFFF00"/>
                </a:solidFill>
                <a:latin typeface="Comic Sans MS" panose="030F0702030302020204" pitchFamily="66" charset="0"/>
              </a:rPr>
              <a:t>Мне </a:t>
            </a:r>
            <a:r>
              <a:rPr lang="ru-RU" altLang="ru-RU" sz="4800" dirty="0">
                <a:solidFill>
                  <a:srgbClr val="FFFF00"/>
                </a:solidFill>
                <a:latin typeface="Comic Sans MS" panose="030F0702030302020204" pitchFamily="66" charset="0"/>
              </a:rPr>
              <a:t>понравилось на уроке </a:t>
            </a:r>
            <a:r>
              <a:rPr lang="ru-RU" altLang="ru-RU" sz="4800" dirty="0" smtClean="0">
                <a:solidFill>
                  <a:srgbClr val="FFFF00"/>
                </a:solidFill>
                <a:latin typeface="Comic Sans MS" panose="030F0702030302020204" pitchFamily="66" charset="0"/>
              </a:rPr>
              <a:t>……….</a:t>
            </a:r>
          </a:p>
          <a:p>
            <a:endParaRPr lang="ru-RU" altLang="ru-RU" sz="4800" dirty="0">
              <a:solidFill>
                <a:srgbClr val="FFFF00"/>
              </a:solidFill>
              <a:latin typeface="Comic Sans MS" panose="030F0702030302020204" pitchFamily="66" charset="0"/>
            </a:endParaRPr>
          </a:p>
          <a:p>
            <a:r>
              <a:rPr lang="ru-RU" altLang="ru-RU" sz="4800" dirty="0">
                <a:solidFill>
                  <a:srgbClr val="FFFF00"/>
                </a:solidFill>
                <a:latin typeface="Comic Sans MS" panose="030F0702030302020204" pitchFamily="66" charset="0"/>
              </a:rPr>
              <a:t>Мне было интересно узнать о …...</a:t>
            </a:r>
          </a:p>
        </p:txBody>
      </p:sp>
    </p:spTree>
    <p:extLst>
      <p:ext uri="{BB962C8B-B14F-4D97-AF65-F5344CB8AC3E}">
        <p14:creationId xmlns:p14="http://schemas.microsoft.com/office/powerpoint/2010/main" val="28776630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5400" b="1" dirty="0" smtClean="0">
                <a:solidFill>
                  <a:srgbClr val="FFFF00"/>
                </a:solidFill>
              </a:rPr>
              <a:t>Домашнее задание:</a:t>
            </a:r>
            <a:endParaRPr lang="ru-RU" sz="5400" b="1" dirty="0">
              <a:solidFill>
                <a:srgbClr val="FFFF00"/>
              </a:solidFill>
            </a:endParaRPr>
          </a:p>
        </p:txBody>
      </p:sp>
      <p:sp>
        <p:nvSpPr>
          <p:cNvPr id="3" name="Прямоугольник 2"/>
          <p:cNvSpPr/>
          <p:nvPr/>
        </p:nvSpPr>
        <p:spPr>
          <a:xfrm>
            <a:off x="646111" y="1853247"/>
            <a:ext cx="10603780" cy="3970318"/>
          </a:xfrm>
          <a:prstGeom prst="rect">
            <a:avLst/>
          </a:prstGeom>
        </p:spPr>
        <p:txBody>
          <a:bodyPr wrap="square">
            <a:spAutoFit/>
          </a:bodyPr>
          <a:lstStyle/>
          <a:p>
            <a:r>
              <a:rPr lang="ru-RU" sz="3600" dirty="0">
                <a:solidFill>
                  <a:srgbClr val="FFFF00"/>
                </a:solidFill>
                <a:effectLst>
                  <a:outerShdw blurRad="38100" dist="38100" dir="2700000" algn="tl">
                    <a:srgbClr val="000000">
                      <a:alpha val="43137"/>
                    </a:srgbClr>
                  </a:outerShdw>
                </a:effectLst>
              </a:rPr>
              <a:t>1.Прочитать параграф 51, ответить на вопросы после параграфа.</a:t>
            </a:r>
          </a:p>
          <a:p>
            <a:r>
              <a:rPr lang="ru-RU" sz="3600" dirty="0" smtClean="0">
                <a:solidFill>
                  <a:srgbClr val="FFFF00"/>
                </a:solidFill>
                <a:effectLst>
                  <a:outerShdw blurRad="38100" dist="38100" dir="2700000" algn="tl">
                    <a:srgbClr val="000000">
                      <a:alpha val="43137"/>
                    </a:srgbClr>
                  </a:outerShdw>
                </a:effectLst>
              </a:rPr>
              <a:t>2. </a:t>
            </a:r>
            <a:r>
              <a:rPr lang="ru-RU" sz="3600" dirty="0">
                <a:solidFill>
                  <a:srgbClr val="FFFF00"/>
                </a:solidFill>
                <a:effectLst>
                  <a:outerShdw blurRad="38100" dist="38100" dir="2700000" algn="tl">
                    <a:srgbClr val="000000">
                      <a:alpha val="43137"/>
                    </a:srgbClr>
                  </a:outerShdw>
                </a:effectLst>
              </a:rPr>
              <a:t>С</a:t>
            </a:r>
            <a:r>
              <a:rPr lang="ru-RU" sz="3600" dirty="0" smtClean="0">
                <a:solidFill>
                  <a:srgbClr val="FFFF00"/>
                </a:solidFill>
                <a:effectLst>
                  <a:outerShdw blurRad="38100" dist="38100" dir="2700000" algn="tl">
                    <a:srgbClr val="000000">
                      <a:alpha val="43137"/>
                    </a:srgbClr>
                  </a:outerShdw>
                </a:effectLst>
              </a:rPr>
              <a:t>оставить </a:t>
            </a:r>
            <a:r>
              <a:rPr lang="ru-RU" sz="3600" dirty="0">
                <a:solidFill>
                  <a:srgbClr val="FFFF00"/>
                </a:solidFill>
                <a:effectLst>
                  <a:outerShdw blurRad="38100" dist="38100" dir="2700000" algn="tl">
                    <a:srgbClr val="000000">
                      <a:alpha val="43137"/>
                    </a:srgbClr>
                  </a:outerShdw>
                </a:effectLst>
              </a:rPr>
              <a:t>рассказ от имени </a:t>
            </a:r>
            <a:r>
              <a:rPr lang="ru-RU" sz="3600" dirty="0" smtClean="0">
                <a:solidFill>
                  <a:srgbClr val="FFFF00"/>
                </a:solidFill>
                <a:effectLst>
                  <a:outerShdw blurRad="38100" dist="38100" dir="2700000" algn="tl">
                    <a:srgbClr val="000000">
                      <a:alpha val="43137"/>
                    </a:srgbClr>
                  </a:outerShdw>
                </a:effectLst>
              </a:rPr>
              <a:t>гладиатора</a:t>
            </a:r>
            <a:r>
              <a:rPr lang="ru-RU" sz="3600" dirty="0">
                <a:solidFill>
                  <a:srgbClr val="FFFF00"/>
                </a:solidFill>
                <a:effectLst>
                  <a:outerShdw blurRad="38100" dist="38100" dir="2700000" algn="tl">
                    <a:srgbClr val="000000">
                      <a:alpha val="43137"/>
                    </a:srgbClr>
                  </a:outerShdw>
                </a:effectLst>
              </a:rPr>
              <a:t>(на выбор</a:t>
            </a:r>
            <a:r>
              <a:rPr lang="ru-RU" sz="3600" dirty="0" smtClean="0">
                <a:solidFill>
                  <a:srgbClr val="FFFF00"/>
                </a:solidFill>
                <a:effectLst>
                  <a:outerShdw blurRad="38100" dist="38100" dir="2700000" algn="tl">
                    <a:srgbClr val="000000">
                      <a:alpha val="43137"/>
                    </a:srgbClr>
                  </a:outerShdw>
                </a:effectLst>
              </a:rPr>
              <a:t>):</a:t>
            </a:r>
            <a:endParaRPr lang="ru-RU" sz="3600" dirty="0">
              <a:solidFill>
                <a:srgbClr val="FFFF00"/>
              </a:solidFill>
              <a:effectLst>
                <a:outerShdw blurRad="38100" dist="38100" dir="2700000" algn="tl">
                  <a:srgbClr val="000000">
                    <a:alpha val="43137"/>
                  </a:srgbClr>
                </a:outerShdw>
              </a:effectLst>
            </a:endParaRPr>
          </a:p>
          <a:p>
            <a:r>
              <a:rPr lang="ru-RU" sz="3600" dirty="0" smtClean="0">
                <a:solidFill>
                  <a:srgbClr val="FFFF00"/>
                </a:solidFill>
                <a:effectLst>
                  <a:outerShdw blurRad="38100" dist="38100" dir="2700000" algn="tl">
                    <a:srgbClr val="000000">
                      <a:alpha val="43137"/>
                    </a:srgbClr>
                  </a:outerShdw>
                </a:effectLst>
              </a:rPr>
              <a:t> о </a:t>
            </a:r>
            <a:r>
              <a:rPr lang="ru-RU" sz="3600" dirty="0">
                <a:solidFill>
                  <a:srgbClr val="FFFF00"/>
                </a:solidFill>
                <a:effectLst>
                  <a:outerShdw blurRad="38100" dist="38100" dir="2700000" algn="tl">
                    <a:srgbClr val="000000">
                      <a:alpha val="43137"/>
                    </a:srgbClr>
                  </a:outerShdw>
                </a:effectLst>
              </a:rPr>
              <a:t>бегстве из Капуи;</a:t>
            </a:r>
          </a:p>
          <a:p>
            <a:r>
              <a:rPr lang="ru-RU" sz="3600" dirty="0">
                <a:solidFill>
                  <a:srgbClr val="FFFF00"/>
                </a:solidFill>
                <a:effectLst>
                  <a:outerShdw blurRad="38100" dist="38100" dir="2700000" algn="tl">
                    <a:srgbClr val="000000">
                      <a:alpha val="43137"/>
                    </a:srgbClr>
                  </a:outerShdw>
                </a:effectLst>
              </a:rPr>
              <a:t> о победе у </a:t>
            </a:r>
            <a:r>
              <a:rPr lang="ru-RU" sz="3600" dirty="0">
                <a:solidFill>
                  <a:srgbClr val="FFFF00"/>
                </a:solidFill>
              </a:rPr>
              <a:t>подножия</a:t>
            </a:r>
            <a:r>
              <a:rPr lang="ru-RU" sz="3600" dirty="0">
                <a:solidFill>
                  <a:srgbClr val="FFFF00"/>
                </a:solidFill>
                <a:effectLst>
                  <a:outerShdw blurRad="38100" dist="38100" dir="2700000" algn="tl">
                    <a:srgbClr val="000000">
                      <a:alpha val="43137"/>
                    </a:srgbClr>
                  </a:outerShdw>
                </a:effectLst>
              </a:rPr>
              <a:t> Везувия; </a:t>
            </a:r>
          </a:p>
          <a:p>
            <a:r>
              <a:rPr lang="ru-RU" sz="3600" dirty="0" smtClean="0">
                <a:solidFill>
                  <a:srgbClr val="FFFF00"/>
                </a:solidFill>
                <a:effectLst>
                  <a:outerShdw blurRad="38100" dist="38100" dir="2700000" algn="tl">
                    <a:srgbClr val="000000">
                      <a:alpha val="43137"/>
                    </a:srgbClr>
                  </a:outerShdw>
                </a:effectLst>
              </a:rPr>
              <a:t> о </a:t>
            </a:r>
            <a:r>
              <a:rPr lang="ru-RU" sz="3600" dirty="0">
                <a:solidFill>
                  <a:srgbClr val="FFFF00"/>
                </a:solidFill>
                <a:effectLst>
                  <a:outerShdw blurRad="38100" dist="38100" dir="2700000" algn="tl">
                    <a:srgbClr val="000000">
                      <a:alpha val="43137"/>
                    </a:srgbClr>
                  </a:outerShdw>
                </a:effectLst>
              </a:rPr>
              <a:t>прорыве рабами укреплений </a:t>
            </a:r>
            <a:r>
              <a:rPr lang="ru-RU" sz="3600" dirty="0" smtClean="0">
                <a:solidFill>
                  <a:srgbClr val="FFFF00"/>
                </a:solidFill>
                <a:effectLst>
                  <a:outerShdw blurRad="38100" dist="38100" dir="2700000" algn="tl">
                    <a:srgbClr val="000000">
                      <a:alpha val="43137"/>
                    </a:srgbClr>
                  </a:outerShdw>
                </a:effectLst>
              </a:rPr>
              <a:t>Красса</a:t>
            </a:r>
            <a:endParaRPr lang="ru-RU" sz="3600"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45687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1856" y="110837"/>
            <a:ext cx="9404723" cy="1728557"/>
          </a:xfrm>
        </p:spPr>
        <p:txBody>
          <a:bodyPr/>
          <a:lstStyle/>
          <a:p>
            <a:pPr algn="ctr"/>
            <a:r>
              <a:rPr lang="ru-RU" sz="5400" dirty="0">
                <a:solidFill>
                  <a:srgbClr val="FFFF00"/>
                </a:solidFill>
              </a:rPr>
              <a:t>Повторим </a:t>
            </a:r>
            <a:r>
              <a:rPr lang="ru-RU" sz="5400" dirty="0" smtClean="0">
                <a:solidFill>
                  <a:srgbClr val="FFFF00"/>
                </a:solidFill>
              </a:rPr>
              <a:t>пройденное</a:t>
            </a:r>
            <a:r>
              <a:rPr lang="ru-RU" sz="5400" dirty="0">
                <a:solidFill>
                  <a:srgbClr val="FFFF00"/>
                </a:solidFill>
              </a:rPr>
              <a:t>:</a:t>
            </a:r>
            <a:r>
              <a:rPr lang="en-US" sz="5400" b="1" dirty="0" smtClean="0">
                <a:solidFill>
                  <a:srgbClr val="FFFF00"/>
                </a:solidFill>
                <a:latin typeface="Times New Roman" panose="02020603050405020304" pitchFamily="18" charset="0"/>
                <a:cs typeface="Times New Roman" panose="02020603050405020304" pitchFamily="18" charset="0"/>
              </a:rPr>
              <a:t/>
            </a:r>
            <a:br>
              <a:rPr lang="en-US" sz="5400" b="1" dirty="0" smtClean="0">
                <a:solidFill>
                  <a:srgbClr val="FFFF00"/>
                </a:solidFill>
                <a:latin typeface="Times New Roman" panose="02020603050405020304" pitchFamily="18" charset="0"/>
                <a:cs typeface="Times New Roman" panose="02020603050405020304" pitchFamily="18" charset="0"/>
              </a:rPr>
            </a:br>
            <a:r>
              <a:rPr lang="ru-RU" sz="5400" b="1" dirty="0" smtClean="0">
                <a:solidFill>
                  <a:srgbClr val="FFFF00"/>
                </a:solidFill>
                <a:latin typeface="Times New Roman" panose="02020603050405020304" pitchFamily="18" charset="0"/>
                <a:cs typeface="Times New Roman" panose="02020603050405020304" pitchFamily="18" charset="0"/>
              </a:rPr>
              <a:t>Заполни </a:t>
            </a:r>
            <a:r>
              <a:rPr lang="ru-RU" sz="5400" b="1" dirty="0">
                <a:solidFill>
                  <a:srgbClr val="FFFF00"/>
                </a:solidFill>
                <a:latin typeface="Times New Roman" panose="02020603050405020304" pitchFamily="18" charset="0"/>
                <a:cs typeface="Times New Roman" panose="02020603050405020304" pitchFamily="18" charset="0"/>
              </a:rPr>
              <a:t>схему</a:t>
            </a:r>
            <a:r>
              <a:rPr lang="ru-RU" sz="4400" dirty="0"/>
              <a:t/>
            </a:r>
            <a:br>
              <a:rPr lang="ru-RU" sz="4400" dirty="0"/>
            </a:b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400063815"/>
              </p:ext>
            </p:extLst>
          </p:nvPr>
        </p:nvGraphicFramePr>
        <p:xfrm>
          <a:off x="1103313" y="2052638"/>
          <a:ext cx="8947150" cy="4195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2354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7436" y="96983"/>
            <a:ext cx="9404723" cy="1108364"/>
          </a:xfrm>
        </p:spPr>
        <p:txBody>
          <a:bodyPr/>
          <a:lstStyle/>
          <a:p>
            <a:pPr algn="ctr"/>
            <a:r>
              <a:rPr lang="ru-RU" sz="4800" dirty="0" smtClean="0">
                <a:solidFill>
                  <a:srgbClr val="FFFF00"/>
                </a:solidFill>
              </a:rPr>
              <a:t>Повторим пройденное</a:t>
            </a:r>
            <a:endParaRPr lang="ru-RU" sz="4800" dirty="0">
              <a:solidFill>
                <a:srgbClr val="FFFF00"/>
              </a:solidFill>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3170798702"/>
              </p:ext>
            </p:extLst>
          </p:nvPr>
        </p:nvGraphicFramePr>
        <p:xfrm>
          <a:off x="110834" y="1205347"/>
          <a:ext cx="11817929" cy="5569982"/>
        </p:xfrm>
        <a:graphic>
          <a:graphicData uri="http://schemas.openxmlformats.org/drawingml/2006/table">
            <a:tbl>
              <a:tblPr/>
              <a:tblGrid>
                <a:gridCol w="2268533">
                  <a:extLst>
                    <a:ext uri="{9D8B030D-6E8A-4147-A177-3AD203B41FA5}">
                      <a16:colId xmlns:a16="http://schemas.microsoft.com/office/drawing/2014/main" val="614597658"/>
                    </a:ext>
                  </a:extLst>
                </a:gridCol>
                <a:gridCol w="1386396">
                  <a:extLst>
                    <a:ext uri="{9D8B030D-6E8A-4147-A177-3AD203B41FA5}">
                      <a16:colId xmlns:a16="http://schemas.microsoft.com/office/drawing/2014/main" val="737173583"/>
                    </a:ext>
                  </a:extLst>
                </a:gridCol>
                <a:gridCol w="8163000">
                  <a:extLst>
                    <a:ext uri="{9D8B030D-6E8A-4147-A177-3AD203B41FA5}">
                      <a16:colId xmlns:a16="http://schemas.microsoft.com/office/drawing/2014/main" val="3891476326"/>
                    </a:ext>
                  </a:extLst>
                </a:gridCol>
              </a:tblGrid>
              <a:tr h="566894">
                <a:tc>
                  <a:txBody>
                    <a:bodyPr/>
                    <a:lstStyle/>
                    <a:p>
                      <a:pPr>
                        <a:spcAft>
                          <a:spcPts val="0"/>
                        </a:spcAft>
                      </a:pPr>
                      <a:r>
                        <a:rPr lang="ru-RU" sz="3200" dirty="0">
                          <a:solidFill>
                            <a:schemeClr val="tx1"/>
                          </a:solidFill>
                          <a:latin typeface="Times New Roman" panose="02020603050405020304" pitchFamily="18" charset="0"/>
                          <a:ea typeface="Calibri"/>
                          <a:cs typeface="Times New Roman" panose="02020603050405020304" pitchFamily="18" charset="0"/>
                        </a:rPr>
                        <a:t>Понятия</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u-RU" sz="3200" dirty="0">
                        <a:solidFill>
                          <a:schemeClr val="tx1"/>
                        </a:solidFill>
                        <a:latin typeface="Times New Roman" panose="02020603050405020304" pitchFamily="18" charset="0"/>
                        <a:cs typeface="Times New Roman" panose="02020603050405020304" pitchFamily="18" charset="0"/>
                      </a:endParaRP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3200" dirty="0">
                          <a:solidFill>
                            <a:schemeClr val="tx1"/>
                          </a:solidFill>
                          <a:latin typeface="Times New Roman" panose="02020603050405020304" pitchFamily="18" charset="0"/>
                          <a:ea typeface="Calibri"/>
                          <a:cs typeface="Times New Roman" panose="02020603050405020304" pitchFamily="18" charset="0"/>
                        </a:rPr>
                        <a:t>Определения</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7585045"/>
                  </a:ext>
                </a:extLst>
              </a:tr>
              <a:tr h="914473">
                <a:tc>
                  <a:txBody>
                    <a:bodyPr/>
                    <a:lstStyle/>
                    <a:p>
                      <a:pPr>
                        <a:spcAft>
                          <a:spcPts val="0"/>
                        </a:spcAft>
                      </a:pPr>
                      <a:r>
                        <a:rPr lang="ru-RU" sz="3200" dirty="0">
                          <a:solidFill>
                            <a:srgbClr val="FFFF00"/>
                          </a:solidFill>
                          <a:latin typeface="Times New Roman" panose="02020603050405020304" pitchFamily="18" charset="0"/>
                          <a:ea typeface="Calibri"/>
                          <a:cs typeface="Times New Roman" panose="02020603050405020304" pitchFamily="18" charset="0"/>
                        </a:rPr>
                        <a:t>Граждане</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endParaRPr lang="ru-RU" sz="3200" dirty="0">
                        <a:solidFill>
                          <a:srgbClr val="FFFF00"/>
                        </a:solidFill>
                        <a:latin typeface="Times New Roman" panose="02020603050405020304" pitchFamily="18" charset="0"/>
                        <a:cs typeface="Times New Roman" panose="02020603050405020304" pitchFamily="18" charset="0"/>
                      </a:endParaRP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3200" dirty="0">
                          <a:solidFill>
                            <a:srgbClr val="FFFF00"/>
                          </a:solidFill>
                          <a:latin typeface="Times New Roman" panose="02020603050405020304" pitchFamily="18" charset="0"/>
                          <a:ea typeface="Calibri"/>
                          <a:cs typeface="Times New Roman" panose="02020603050405020304" pitchFamily="18" charset="0"/>
                        </a:rPr>
                        <a:t>Специальное сооружение для гладиаторских игр</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7943342"/>
                  </a:ext>
                </a:extLst>
              </a:tr>
              <a:tr h="613968">
                <a:tc>
                  <a:txBody>
                    <a:bodyPr/>
                    <a:lstStyle/>
                    <a:p>
                      <a:pPr>
                        <a:spcAft>
                          <a:spcPts val="0"/>
                        </a:spcAft>
                      </a:pPr>
                      <a:r>
                        <a:rPr lang="ru-RU" sz="3200">
                          <a:solidFill>
                            <a:srgbClr val="FFFF00"/>
                          </a:solidFill>
                          <a:latin typeface="Times New Roman" panose="02020603050405020304" pitchFamily="18" charset="0"/>
                          <a:ea typeface="Calibri"/>
                          <a:cs typeface="Times New Roman" panose="02020603050405020304" pitchFamily="18" charset="0"/>
                        </a:rPr>
                        <a:t>Республика</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spcAft>
                          <a:spcPts val="0"/>
                        </a:spcAft>
                      </a:pPr>
                      <a:endParaRPr lang="ru-RU" sz="3200" dirty="0">
                        <a:solidFill>
                          <a:srgbClr val="FFFF00"/>
                        </a:solidFill>
                        <a:latin typeface="Times New Roman" panose="02020603050405020304" pitchFamily="18" charset="0"/>
                        <a:ea typeface="Calibri"/>
                        <a:cs typeface="Times New Roman" panose="02020603050405020304" pitchFamily="18" charset="0"/>
                      </a:endParaRP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3831678"/>
                  </a:ext>
                </a:extLst>
              </a:tr>
              <a:tr h="924772">
                <a:tc>
                  <a:txBody>
                    <a:bodyPr/>
                    <a:lstStyle/>
                    <a:p>
                      <a:pPr>
                        <a:spcAft>
                          <a:spcPts val="0"/>
                        </a:spcAft>
                      </a:pPr>
                      <a:r>
                        <a:rPr lang="ru-RU" sz="3200" dirty="0">
                          <a:solidFill>
                            <a:srgbClr val="FFFF00"/>
                          </a:solidFill>
                          <a:latin typeface="Times New Roman" panose="02020603050405020304" pitchFamily="18" charset="0"/>
                          <a:ea typeface="Calibri"/>
                          <a:cs typeface="Times New Roman" panose="02020603050405020304" pitchFamily="18" charset="0"/>
                        </a:rPr>
                        <a:t>Амфитеатр</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spcAft>
                          <a:spcPts val="0"/>
                        </a:spcAft>
                      </a:pPr>
                      <a:r>
                        <a:rPr lang="ru-RU" sz="3200" dirty="0">
                          <a:solidFill>
                            <a:srgbClr val="FFFF00"/>
                          </a:solidFill>
                          <a:latin typeface="Times New Roman" panose="02020603050405020304" pitchFamily="18" charset="0"/>
                          <a:ea typeface="Calibri"/>
                          <a:cs typeface="Times New Roman" panose="02020603050405020304" pitchFamily="18" charset="0"/>
                        </a:rPr>
                        <a:t>Свободный человек, имеющий право на управление своим государством.</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3106268"/>
                  </a:ext>
                </a:extLst>
              </a:tr>
              <a:tr h="914473">
                <a:tc>
                  <a:txBody>
                    <a:bodyPr/>
                    <a:lstStyle/>
                    <a:p>
                      <a:pPr>
                        <a:spcAft>
                          <a:spcPts val="0"/>
                        </a:spcAft>
                      </a:pPr>
                      <a:r>
                        <a:rPr lang="ru-RU" sz="3200" dirty="0" smtClean="0">
                          <a:solidFill>
                            <a:srgbClr val="FFFF00"/>
                          </a:solidFill>
                          <a:latin typeface="Times New Roman" panose="02020603050405020304" pitchFamily="18" charset="0"/>
                          <a:ea typeface="Calibri"/>
                          <a:cs typeface="Times New Roman" panose="02020603050405020304" pitchFamily="18" charset="0"/>
                        </a:rPr>
                        <a:t>……</a:t>
                      </a:r>
                      <a:endParaRPr lang="ru-RU" sz="3200" dirty="0">
                        <a:solidFill>
                          <a:srgbClr val="FFFF00"/>
                        </a:solidFill>
                        <a:latin typeface="Times New Roman" panose="02020603050405020304" pitchFamily="18" charset="0"/>
                        <a:ea typeface="Calibri"/>
                        <a:cs typeface="Times New Roman" panose="02020603050405020304" pitchFamily="18" charset="0"/>
                      </a:endParaRP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spcAft>
                          <a:spcPts val="0"/>
                        </a:spcAft>
                      </a:pPr>
                      <a:r>
                        <a:rPr lang="ru-RU" sz="3200" dirty="0">
                          <a:solidFill>
                            <a:srgbClr val="FFFF00"/>
                          </a:solidFill>
                          <a:latin typeface="Times New Roman" panose="02020603050405020304" pitchFamily="18" charset="0"/>
                          <a:ea typeface="Calibri"/>
                          <a:cs typeface="Times New Roman" panose="02020603050405020304" pitchFamily="18" charset="0"/>
                        </a:rPr>
                        <a:t>Человек, лишённый свободы, принадлежащий другим людям.</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5157348"/>
                  </a:ext>
                </a:extLst>
              </a:tr>
              <a:tr h="1371709">
                <a:tc>
                  <a:txBody>
                    <a:bodyPr/>
                    <a:lstStyle/>
                    <a:p>
                      <a:pPr>
                        <a:spcAft>
                          <a:spcPts val="0"/>
                        </a:spcAft>
                      </a:pPr>
                      <a:r>
                        <a:rPr lang="ru-RU" sz="3200" dirty="0">
                          <a:solidFill>
                            <a:srgbClr val="FFFF00"/>
                          </a:solidFill>
                          <a:latin typeface="Times New Roman" panose="02020603050405020304" pitchFamily="18" charset="0"/>
                          <a:ea typeface="Calibri"/>
                          <a:cs typeface="Times New Roman" panose="02020603050405020304" pitchFamily="18" charset="0"/>
                        </a:rPr>
                        <a:t>Колизей</a:t>
                      </a: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3200" dirty="0" smtClean="0">
                          <a:solidFill>
                            <a:srgbClr val="FFFF00"/>
                          </a:solidFill>
                          <a:latin typeface="Times New Roman" panose="02020603050405020304" pitchFamily="18" charset="0"/>
                          <a:ea typeface="Calibri"/>
                          <a:cs typeface="Times New Roman" panose="02020603050405020304" pitchFamily="18" charset="0"/>
                        </a:rPr>
                        <a:t>Способ управления государством (от латинского «общее дело»).</a:t>
                      </a:r>
                    </a:p>
                    <a:p>
                      <a:endParaRPr lang="ru-RU" sz="3200" dirty="0">
                        <a:solidFill>
                          <a:srgbClr val="FFFF00"/>
                        </a:solidFill>
                        <a:latin typeface="Times New Roman" panose="02020603050405020304" pitchFamily="18" charset="0"/>
                        <a:cs typeface="Times New Roman" panose="02020603050405020304" pitchFamily="18" charset="0"/>
                      </a:endParaRPr>
                    </a:p>
                  </a:txBody>
                  <a:tcPr marL="62122" marR="621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7620730"/>
                  </a:ext>
                </a:extLst>
              </a:tr>
            </a:tbl>
          </a:graphicData>
        </a:graphic>
      </p:graphicFrame>
    </p:spTree>
    <p:extLst>
      <p:ext uri="{BB962C8B-B14F-4D97-AF65-F5344CB8AC3E}">
        <p14:creationId xmlns:p14="http://schemas.microsoft.com/office/powerpoint/2010/main" val="34872870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a:ext>
            </a:extLst>
          </a:blip>
          <a:stretch>
            <a:fillRect/>
          </a:stretch>
        </p:blipFill>
        <p:spPr>
          <a:xfrm>
            <a:off x="1870363" y="0"/>
            <a:ext cx="10422569" cy="6858000"/>
          </a:xfrm>
        </p:spPr>
      </p:pic>
      <p:sp>
        <p:nvSpPr>
          <p:cNvPr id="3" name="Прямоугольник 2"/>
          <p:cNvSpPr/>
          <p:nvPr/>
        </p:nvSpPr>
        <p:spPr>
          <a:xfrm rot="17485047">
            <a:off x="-2775433" y="-1961924"/>
            <a:ext cx="9777364" cy="9267370"/>
          </a:xfrm>
          <a:prstGeom prst="rect">
            <a:avLst/>
          </a:prstGeom>
          <a:solidFill>
            <a:srgbClr val="14404C"/>
          </a:solidFill>
          <a:ln>
            <a:solidFill>
              <a:srgbClr val="1440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57162" y="197346"/>
            <a:ext cx="5675972" cy="6463308"/>
          </a:xfrm>
          <a:prstGeom prst="rect">
            <a:avLst/>
          </a:prstGeom>
        </p:spPr>
        <p:txBody>
          <a:bodyPr wrap="square">
            <a:spAutoFit/>
          </a:bodyPr>
          <a:lstStyle/>
          <a:p>
            <a:r>
              <a:rPr lang="ru-RU" b="1" dirty="0" smtClean="0">
                <a:solidFill>
                  <a:srgbClr val="FFFF00"/>
                </a:solidFill>
              </a:rPr>
              <a:t>Спартак (120 г. до н. э. — 71 г. до н. э.), вождь крупнейшего восстания рабов в Древнем Риме. Происходит из племени медов во Фракии. Был на службе у царя Митридата. Попал в плен к римлянам и был продан в гладиаторы. Благодаря высокой доблести добился личной свободы. Будучи непримиримым врагом Рима и искренним борцом за человеческую свободу, в 74 г. до н. э. возглавил восстание рабов, которое в скором времени охватило всю Италию. Спартак был одним из величайших полководцев своего времени. Во главе армии восставших нанес множество поражений римским войскам. Только объединенными усилиями трех своих крупнейших полководцев римляне смогли в 71 г. до н. э. одержать победу над Спартаком. Сам полководец восставших пал в битве, однако страх, который он внушал римлянам при жизни, не исчез и после его смерти. Восстание Спартака эхом прокатилось по всему античному миру.</a:t>
            </a:r>
            <a:endParaRPr lang="ru-RU" b="1" dirty="0">
              <a:solidFill>
                <a:srgbClr val="FFFF00"/>
              </a:solidFill>
            </a:endParaRPr>
          </a:p>
        </p:txBody>
      </p:sp>
    </p:spTree>
    <p:extLst>
      <p:ext uri="{BB962C8B-B14F-4D97-AF65-F5344CB8AC3E}">
        <p14:creationId xmlns:p14="http://schemas.microsoft.com/office/powerpoint/2010/main" val="3307760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a:ext>
            </a:extLst>
          </a:blip>
          <a:srcRect l="15679" r="19036"/>
          <a:stretch/>
        </p:blipFill>
        <p:spPr>
          <a:xfrm>
            <a:off x="5777346" y="-6312"/>
            <a:ext cx="6414654" cy="6864312"/>
          </a:xfrm>
        </p:spPr>
      </p:pic>
      <p:sp>
        <p:nvSpPr>
          <p:cNvPr id="5" name="Прямоугольник 4"/>
          <p:cNvSpPr/>
          <p:nvPr/>
        </p:nvSpPr>
        <p:spPr>
          <a:xfrm>
            <a:off x="154267" y="148023"/>
            <a:ext cx="5865541" cy="6555641"/>
          </a:xfrm>
          <a:prstGeom prst="rect">
            <a:avLst/>
          </a:prstGeom>
        </p:spPr>
        <p:txBody>
          <a:bodyPr wrap="square">
            <a:spAutoFit/>
          </a:bodyPr>
          <a:lstStyle/>
          <a:p>
            <a:pPr lvl="0" fontAlgn="base">
              <a:spcBef>
                <a:spcPct val="0"/>
              </a:spcBef>
              <a:spcAft>
                <a:spcPct val="0"/>
              </a:spcAft>
              <a:buClr>
                <a:srgbClr val="6699FF"/>
              </a:buClr>
              <a:defRPr/>
            </a:pPr>
            <a:r>
              <a:rPr lang="ru-RU" sz="2000" b="1" i="1" u="sng" kern="0" dirty="0">
                <a:solidFill>
                  <a:srgbClr val="FFFF00"/>
                </a:solidFill>
                <a:latin typeface="Arial"/>
              </a:rPr>
              <a:t>102 г. до н. </a:t>
            </a:r>
            <a:r>
              <a:rPr lang="ru-RU" sz="2000" b="1" i="1" u="sng" kern="0" dirty="0" smtClean="0">
                <a:solidFill>
                  <a:srgbClr val="FFFF00"/>
                </a:solidFill>
                <a:latin typeface="Arial"/>
              </a:rPr>
              <a:t>э. </a:t>
            </a:r>
            <a:r>
              <a:rPr lang="ru-RU" sz="2000" b="1" i="1" kern="0" dirty="0" smtClean="0">
                <a:solidFill>
                  <a:srgbClr val="FFFF00"/>
                </a:solidFill>
                <a:latin typeface="Arial"/>
              </a:rPr>
              <a:t>  начало </a:t>
            </a:r>
            <a:r>
              <a:rPr lang="ru-RU" sz="2000" b="1" i="1" kern="0" dirty="0">
                <a:solidFill>
                  <a:srgbClr val="FFFF00"/>
                </a:solidFill>
                <a:latin typeface="Arial"/>
              </a:rPr>
              <a:t>военной службы в качестве </a:t>
            </a:r>
            <a:r>
              <a:rPr lang="ru-RU" sz="2000" b="1" i="1" kern="0" dirty="0" smtClean="0">
                <a:solidFill>
                  <a:srgbClr val="FFFF00"/>
                </a:solidFill>
                <a:latin typeface="Arial"/>
              </a:rPr>
              <a:t>вои	на </a:t>
            </a:r>
            <a:r>
              <a:rPr lang="ru-RU" sz="2000" b="1" i="1" kern="0" dirty="0">
                <a:solidFill>
                  <a:srgbClr val="FFFF00"/>
                </a:solidFill>
                <a:latin typeface="Arial"/>
              </a:rPr>
              <a:t>в составе вспомогательных фракийских войск а римской провинции Македонии.</a:t>
            </a:r>
            <a:br>
              <a:rPr lang="ru-RU" sz="2000" b="1" i="1" kern="0" dirty="0">
                <a:solidFill>
                  <a:srgbClr val="FFFF00"/>
                </a:solidFill>
                <a:latin typeface="Arial"/>
              </a:rPr>
            </a:br>
            <a:r>
              <a:rPr lang="ru-RU" sz="2000" b="1" i="1" u="sng" kern="0" dirty="0">
                <a:solidFill>
                  <a:srgbClr val="FFFF00"/>
                </a:solidFill>
                <a:latin typeface="Arial"/>
              </a:rPr>
              <a:t>100 г. до н. </a:t>
            </a:r>
            <a:r>
              <a:rPr lang="ru-RU" sz="2000" b="1" i="1" u="sng" kern="0" dirty="0" smtClean="0">
                <a:solidFill>
                  <a:srgbClr val="FFFF00"/>
                </a:solidFill>
                <a:latin typeface="Arial"/>
              </a:rPr>
              <a:t>э.</a:t>
            </a:r>
            <a:r>
              <a:rPr lang="ru-RU" sz="2000" b="1" i="1" kern="0" dirty="0">
                <a:solidFill>
                  <a:srgbClr val="FFFF00"/>
                </a:solidFill>
                <a:latin typeface="Arial"/>
              </a:rPr>
              <a:t> </a:t>
            </a:r>
            <a:r>
              <a:rPr lang="ru-RU" sz="2000" b="1" i="1" kern="0" dirty="0" smtClean="0">
                <a:solidFill>
                  <a:srgbClr val="FFFF00"/>
                </a:solidFill>
                <a:latin typeface="Arial"/>
              </a:rPr>
              <a:t> в </a:t>
            </a:r>
            <a:r>
              <a:rPr lang="ru-RU" sz="2000" b="1" i="1" kern="0" dirty="0">
                <a:solidFill>
                  <a:srgbClr val="FFFF00"/>
                </a:solidFill>
                <a:latin typeface="Arial"/>
              </a:rPr>
              <a:t>связи с возобновлением борьбы медов против римлян дезертировал из римской армии со множеством других фракийцев.</a:t>
            </a:r>
            <a:br>
              <a:rPr lang="ru-RU" sz="2000" b="1" i="1" kern="0" dirty="0">
                <a:solidFill>
                  <a:srgbClr val="FFFF00"/>
                </a:solidFill>
                <a:latin typeface="Arial"/>
              </a:rPr>
            </a:br>
            <a:r>
              <a:rPr lang="ru-RU" sz="2000" b="1" i="1" u="sng" kern="0" dirty="0">
                <a:solidFill>
                  <a:srgbClr val="FFFF00"/>
                </a:solidFill>
                <a:latin typeface="Arial"/>
              </a:rPr>
              <a:t>98 г. до н. </a:t>
            </a:r>
            <a:r>
              <a:rPr lang="ru-RU" sz="2000" b="1" i="1" u="sng" kern="0" dirty="0" smtClean="0">
                <a:solidFill>
                  <a:srgbClr val="FFFF00"/>
                </a:solidFill>
                <a:latin typeface="Arial"/>
              </a:rPr>
              <a:t>э.</a:t>
            </a:r>
            <a:r>
              <a:rPr lang="ru-RU" sz="2000" b="1" i="1" kern="0" dirty="0">
                <a:solidFill>
                  <a:srgbClr val="FFFF00"/>
                </a:solidFill>
                <a:latin typeface="Arial"/>
              </a:rPr>
              <a:t> </a:t>
            </a:r>
            <a:r>
              <a:rPr lang="ru-RU" sz="2000" b="1" i="1" kern="0" dirty="0" smtClean="0">
                <a:solidFill>
                  <a:srgbClr val="FFFF00"/>
                </a:solidFill>
                <a:latin typeface="Arial"/>
              </a:rPr>
              <a:t> после </a:t>
            </a:r>
            <a:r>
              <a:rPr lang="ru-RU" sz="2000" b="1" i="1" kern="0" dirty="0">
                <a:solidFill>
                  <a:srgbClr val="FFFF00"/>
                </a:solidFill>
                <a:latin typeface="Arial"/>
              </a:rPr>
              <a:t>неудачной двухлетней борьбы с римлянами отправляется с отрядом единомышленников в Понт к царю Митридату в качестве политического эмигранта.</a:t>
            </a:r>
            <a:br>
              <a:rPr lang="ru-RU" sz="2000" b="1" i="1" kern="0" dirty="0">
                <a:solidFill>
                  <a:srgbClr val="FFFF00"/>
                </a:solidFill>
                <a:latin typeface="Arial"/>
              </a:rPr>
            </a:br>
            <a:r>
              <a:rPr lang="ru-RU" sz="2000" b="1" i="1" u="sng" kern="0" dirty="0">
                <a:solidFill>
                  <a:srgbClr val="FFFF00"/>
                </a:solidFill>
                <a:latin typeface="Arial"/>
              </a:rPr>
              <a:t>98–90 гг. до н. э. </a:t>
            </a:r>
            <a:r>
              <a:rPr lang="ru-RU" sz="2000" b="1" i="1" kern="0" dirty="0" smtClean="0">
                <a:solidFill>
                  <a:srgbClr val="FFFF00"/>
                </a:solidFill>
                <a:latin typeface="Arial"/>
              </a:rPr>
              <a:t>военная </a:t>
            </a:r>
            <a:r>
              <a:rPr lang="ru-RU" sz="2000" b="1" i="1" kern="0" dirty="0">
                <a:solidFill>
                  <a:srgbClr val="FFFF00"/>
                </a:solidFill>
                <a:latin typeface="Arial"/>
              </a:rPr>
              <a:t>служба у Митридата.</a:t>
            </a:r>
            <a:br>
              <a:rPr lang="ru-RU" sz="2000" b="1" i="1" kern="0" dirty="0">
                <a:solidFill>
                  <a:srgbClr val="FFFF00"/>
                </a:solidFill>
                <a:latin typeface="Arial"/>
              </a:rPr>
            </a:br>
            <a:r>
              <a:rPr lang="ru-RU" sz="2000" b="1" i="1" u="sng" kern="0" dirty="0">
                <a:solidFill>
                  <a:srgbClr val="FFFF00"/>
                </a:solidFill>
                <a:latin typeface="Arial"/>
              </a:rPr>
              <a:t>89 г. до н. э. </a:t>
            </a:r>
            <a:r>
              <a:rPr lang="ru-RU" sz="2000" b="1" i="1" kern="0" dirty="0">
                <a:solidFill>
                  <a:srgbClr val="FFFF00"/>
                </a:solidFill>
                <a:latin typeface="Arial"/>
              </a:rPr>
              <a:t> </a:t>
            </a:r>
            <a:r>
              <a:rPr lang="ru-RU" sz="2000" b="1" i="1" kern="0" dirty="0" smtClean="0">
                <a:solidFill>
                  <a:srgbClr val="FFFF00"/>
                </a:solidFill>
                <a:latin typeface="Arial"/>
              </a:rPr>
              <a:t>участвует </a:t>
            </a:r>
            <a:r>
              <a:rPr lang="ru-RU" sz="2000" b="1" i="1" kern="0" dirty="0">
                <a:solidFill>
                  <a:srgbClr val="FFFF00"/>
                </a:solidFill>
                <a:latin typeface="Arial"/>
              </a:rPr>
              <a:t>в Первой </a:t>
            </a:r>
            <a:r>
              <a:rPr lang="ru-RU" sz="2000" b="1" i="1" kern="0" dirty="0" err="1" smtClean="0">
                <a:solidFill>
                  <a:srgbClr val="FFFF00"/>
                </a:solidFill>
                <a:latin typeface="Arial"/>
              </a:rPr>
              <a:t>Митридатовой</a:t>
            </a:r>
            <a:r>
              <a:rPr lang="ru-RU" sz="2000" b="1" i="1" kern="0" dirty="0" smtClean="0">
                <a:solidFill>
                  <a:srgbClr val="FFFF00"/>
                </a:solidFill>
                <a:latin typeface="Arial"/>
              </a:rPr>
              <a:t> </a:t>
            </a:r>
            <a:r>
              <a:rPr lang="ru-RU" sz="2000" b="1" i="1" kern="0" dirty="0">
                <a:solidFill>
                  <a:srgbClr val="FFFF00"/>
                </a:solidFill>
                <a:latin typeface="Arial"/>
              </a:rPr>
              <a:t>войне и попадает к римлянам в плен.</a:t>
            </a:r>
            <a:br>
              <a:rPr lang="ru-RU" sz="2000" b="1" i="1" kern="0" dirty="0">
                <a:solidFill>
                  <a:srgbClr val="FFFF00"/>
                </a:solidFill>
                <a:latin typeface="Arial"/>
              </a:rPr>
            </a:br>
            <a:r>
              <a:rPr lang="ru-RU" sz="2000" b="1" i="1" u="sng" kern="0" dirty="0">
                <a:solidFill>
                  <a:srgbClr val="FFFF00"/>
                </a:solidFill>
                <a:latin typeface="Arial"/>
              </a:rPr>
              <a:t>89 г. до н. э. </a:t>
            </a:r>
            <a:r>
              <a:rPr lang="ru-RU" sz="2000" b="1" i="1" kern="0" dirty="0">
                <a:solidFill>
                  <a:srgbClr val="FFFF00"/>
                </a:solidFill>
                <a:latin typeface="Arial"/>
              </a:rPr>
              <a:t> </a:t>
            </a:r>
            <a:r>
              <a:rPr lang="ru-RU" sz="2000" b="1" i="1" kern="0" dirty="0" smtClean="0">
                <a:solidFill>
                  <a:srgbClr val="FFFF00"/>
                </a:solidFill>
                <a:latin typeface="Arial"/>
              </a:rPr>
              <a:t>привезен </a:t>
            </a:r>
            <a:r>
              <a:rPr lang="ru-RU" sz="2000" b="1" i="1" kern="0" dirty="0">
                <a:solidFill>
                  <a:srgbClr val="FFFF00"/>
                </a:solidFill>
                <a:latin typeface="Arial"/>
              </a:rPr>
              <a:t>в Рим и на невольничьем рынке продан в качестве раба. Служит пастухом на юге Италии</a:t>
            </a:r>
            <a:r>
              <a:rPr lang="ru-RU" sz="2000" b="1" kern="0" dirty="0">
                <a:solidFill>
                  <a:srgbClr val="FFFF00"/>
                </a:solidFill>
                <a:latin typeface="Arial"/>
              </a:rPr>
              <a:t>.</a:t>
            </a:r>
          </a:p>
        </p:txBody>
      </p:sp>
    </p:spTree>
    <p:extLst>
      <p:ext uri="{BB962C8B-B14F-4D97-AF65-F5344CB8AC3E}">
        <p14:creationId xmlns:p14="http://schemas.microsoft.com/office/powerpoint/2010/main" val="1261082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p:cNvSpPr/>
          <p:nvPr/>
        </p:nvSpPr>
        <p:spPr bwMode="auto">
          <a:xfrm>
            <a:off x="4151784" y="476672"/>
            <a:ext cx="3888432" cy="824400"/>
          </a:xfrm>
          <a:prstGeom prst="horizontalScroll">
            <a:avLst/>
          </a:prstGeom>
          <a:solidFill>
            <a:srgbClr val="FFFFCC">
              <a:alpha val="80000"/>
            </a:srgbClr>
          </a:solidFill>
          <a:ln w="38100" cap="flat" cmpd="dbl" algn="ctr">
            <a:solidFill>
              <a:schemeClr val="bg1">
                <a:lumMod val="7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algn="ctr" fontAlgn="base">
              <a:spcBef>
                <a:spcPct val="0"/>
              </a:spcBef>
              <a:spcAft>
                <a:spcPct val="0"/>
              </a:spcAft>
            </a:pPr>
            <a:r>
              <a:rPr lang="ru-RU" sz="2000" dirty="0">
                <a:solidFill>
                  <a:schemeClr val="bg1">
                    <a:lumMod val="50000"/>
                  </a:schemeClr>
                </a:solidFill>
                <a:effectLst>
                  <a:outerShdw blurRad="38100" dist="38100" dir="2700000" algn="tl">
                    <a:srgbClr val="000000">
                      <a:alpha val="43137"/>
                    </a:srgbClr>
                  </a:outerShdw>
                </a:effectLst>
                <a:latin typeface="Georgia" pitchFamily="18" charset="0"/>
              </a:rPr>
              <a:t>Завоевание новых земель</a:t>
            </a:r>
          </a:p>
        </p:txBody>
      </p:sp>
      <p:sp>
        <p:nvSpPr>
          <p:cNvPr id="3" name="Горизонтальный свиток 2"/>
          <p:cNvSpPr/>
          <p:nvPr/>
        </p:nvSpPr>
        <p:spPr bwMode="auto">
          <a:xfrm>
            <a:off x="557561" y="1988840"/>
            <a:ext cx="4890367" cy="1151584"/>
          </a:xfrm>
          <a:prstGeom prst="horizontalScroll">
            <a:avLst/>
          </a:prstGeom>
          <a:solidFill>
            <a:srgbClr val="FFFFCC">
              <a:alpha val="80000"/>
            </a:srgbClr>
          </a:solidFill>
          <a:ln w="38100" cap="flat" cmpd="dbl" algn="ctr">
            <a:solidFill>
              <a:schemeClr val="bg1">
                <a:lumMod val="7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algn="ctr" fontAlgn="base">
              <a:spcBef>
                <a:spcPct val="0"/>
              </a:spcBef>
              <a:spcAft>
                <a:spcPct val="0"/>
              </a:spcAft>
            </a:pPr>
            <a:r>
              <a:rPr lang="ru-RU" dirty="0">
                <a:solidFill>
                  <a:schemeClr val="bg1">
                    <a:lumMod val="50000"/>
                  </a:schemeClr>
                </a:solidFill>
                <a:effectLst>
                  <a:outerShdw blurRad="38100" dist="38100" dir="2700000" algn="tl">
                    <a:srgbClr val="000000">
                      <a:alpha val="43137"/>
                    </a:srgbClr>
                  </a:outerShdw>
                </a:effectLst>
                <a:latin typeface="Georgia" pitchFamily="18" charset="0"/>
              </a:rPr>
              <a:t>Приток большого числа рабов из провинций</a:t>
            </a:r>
          </a:p>
        </p:txBody>
      </p:sp>
      <p:sp>
        <p:nvSpPr>
          <p:cNvPr id="4" name="Горизонтальный свиток 3"/>
          <p:cNvSpPr/>
          <p:nvPr/>
        </p:nvSpPr>
        <p:spPr bwMode="auto">
          <a:xfrm>
            <a:off x="2783632" y="3397017"/>
            <a:ext cx="5256584" cy="1151584"/>
          </a:xfrm>
          <a:prstGeom prst="horizontalScroll">
            <a:avLst/>
          </a:prstGeom>
          <a:solidFill>
            <a:srgbClr val="FFFFCC">
              <a:alpha val="80000"/>
            </a:srgbClr>
          </a:solidFill>
          <a:ln w="38100" cap="flat" cmpd="dbl" algn="ctr">
            <a:solidFill>
              <a:schemeClr val="bg1">
                <a:lumMod val="7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algn="ctr" fontAlgn="base">
              <a:spcBef>
                <a:spcPct val="0"/>
              </a:spcBef>
              <a:spcAft>
                <a:spcPct val="0"/>
              </a:spcAft>
            </a:pPr>
            <a:r>
              <a:rPr lang="ru-RU" dirty="0">
                <a:solidFill>
                  <a:schemeClr val="bg1">
                    <a:lumMod val="50000"/>
                  </a:schemeClr>
                </a:solidFill>
                <a:effectLst>
                  <a:outerShdw blurRad="38100" dist="38100" dir="2700000" algn="tl">
                    <a:srgbClr val="000000">
                      <a:alpha val="43137"/>
                    </a:srgbClr>
                  </a:outerShdw>
                </a:effectLst>
                <a:latin typeface="Georgia" pitchFamily="18" charset="0"/>
              </a:rPr>
              <a:t>Отсутствие прав, </a:t>
            </a:r>
          </a:p>
          <a:p>
            <a:pPr algn="ctr" fontAlgn="base">
              <a:spcBef>
                <a:spcPct val="0"/>
              </a:spcBef>
              <a:spcAft>
                <a:spcPct val="0"/>
              </a:spcAft>
            </a:pPr>
            <a:r>
              <a:rPr lang="ru-RU" dirty="0">
                <a:solidFill>
                  <a:schemeClr val="bg1">
                    <a:lumMod val="50000"/>
                  </a:schemeClr>
                </a:solidFill>
                <a:effectLst>
                  <a:outerShdw blurRad="38100" dist="38100" dir="2700000" algn="tl">
                    <a:srgbClr val="000000">
                      <a:alpha val="43137"/>
                    </a:srgbClr>
                  </a:outerShdw>
                </a:effectLst>
                <a:latin typeface="Georgia" pitchFamily="18" charset="0"/>
              </a:rPr>
              <a:t>тяжёлые условия труда рабов</a:t>
            </a:r>
          </a:p>
        </p:txBody>
      </p:sp>
      <p:sp>
        <p:nvSpPr>
          <p:cNvPr id="5" name="Горизонтальный свиток 4"/>
          <p:cNvSpPr/>
          <p:nvPr/>
        </p:nvSpPr>
        <p:spPr bwMode="auto">
          <a:xfrm>
            <a:off x="7114478" y="1988840"/>
            <a:ext cx="4036742" cy="824400"/>
          </a:xfrm>
          <a:prstGeom prst="horizontalScroll">
            <a:avLst/>
          </a:prstGeom>
          <a:solidFill>
            <a:srgbClr val="FFFFCC">
              <a:alpha val="80000"/>
            </a:srgbClr>
          </a:solidFill>
          <a:ln w="38100" cap="flat" cmpd="dbl" algn="ctr">
            <a:solidFill>
              <a:schemeClr val="bg1">
                <a:lumMod val="7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algn="ctr" fontAlgn="base">
              <a:spcBef>
                <a:spcPct val="0"/>
              </a:spcBef>
              <a:spcAft>
                <a:spcPct val="0"/>
              </a:spcAft>
            </a:pPr>
            <a:r>
              <a:rPr lang="ru-RU" sz="2000" dirty="0">
                <a:solidFill>
                  <a:schemeClr val="bg1">
                    <a:lumMod val="50000"/>
                  </a:schemeClr>
                </a:solidFill>
                <a:effectLst>
                  <a:outerShdw blurRad="38100" dist="38100" dir="2700000" algn="tl">
                    <a:srgbClr val="000000">
                      <a:alpha val="43137"/>
                    </a:srgbClr>
                  </a:outerShdw>
                </a:effectLst>
                <a:latin typeface="Georgia" pitchFamily="18" charset="0"/>
              </a:rPr>
              <a:t>Разорение земледельцев</a:t>
            </a:r>
          </a:p>
        </p:txBody>
      </p:sp>
      <p:sp>
        <p:nvSpPr>
          <p:cNvPr id="7" name="Стрелка вниз 6"/>
          <p:cNvSpPr/>
          <p:nvPr/>
        </p:nvSpPr>
        <p:spPr bwMode="auto">
          <a:xfrm>
            <a:off x="5987988" y="2286612"/>
            <a:ext cx="432048" cy="692265"/>
          </a:xfrm>
          <a:prstGeom prst="downArrow">
            <a:avLst/>
          </a:prstGeom>
          <a:solidFill>
            <a:srgbClr val="FFFFCC">
              <a:alpha val="80000"/>
            </a:srgbClr>
          </a:solidFill>
          <a:ln w="38100" cap="flat" cmpd="dbl" algn="ctr">
            <a:solidFill>
              <a:schemeClr val="bg2">
                <a:lumMod val="75000"/>
                <a:lumOff val="2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fontAlgn="base">
              <a:spcBef>
                <a:spcPct val="0"/>
              </a:spcBef>
              <a:spcAft>
                <a:spcPct val="0"/>
              </a:spcAft>
            </a:pPr>
            <a:endParaRPr lang="ru-RU">
              <a:effectLst>
                <a:outerShdw blurRad="38100" dist="38100" dir="2700000" algn="tl">
                  <a:srgbClr val="000000">
                    <a:alpha val="43137"/>
                  </a:srgbClr>
                </a:outerShdw>
              </a:effectLst>
              <a:latin typeface="Arial" charset="0"/>
            </a:endParaRPr>
          </a:p>
        </p:txBody>
      </p:sp>
      <p:sp>
        <p:nvSpPr>
          <p:cNvPr id="8" name="Стрелка вниз 7"/>
          <p:cNvSpPr/>
          <p:nvPr/>
        </p:nvSpPr>
        <p:spPr bwMode="auto">
          <a:xfrm>
            <a:off x="7248128" y="1302974"/>
            <a:ext cx="432048" cy="715074"/>
          </a:xfrm>
          <a:prstGeom prst="downArrow">
            <a:avLst/>
          </a:prstGeom>
          <a:solidFill>
            <a:srgbClr val="FFFFCC">
              <a:alpha val="80000"/>
            </a:srgbClr>
          </a:solidFill>
          <a:ln w="38100" cap="flat" cmpd="dbl" algn="ctr">
            <a:solidFill>
              <a:schemeClr val="bg2">
                <a:lumMod val="75000"/>
                <a:lumOff val="2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fontAlgn="base">
              <a:spcBef>
                <a:spcPct val="0"/>
              </a:spcBef>
              <a:spcAft>
                <a:spcPct val="0"/>
              </a:spcAft>
            </a:pPr>
            <a:endParaRPr lang="ru-RU">
              <a:effectLst>
                <a:outerShdw blurRad="38100" dist="38100" dir="2700000" algn="tl">
                  <a:srgbClr val="000000">
                    <a:alpha val="43137"/>
                  </a:srgbClr>
                </a:outerShdw>
              </a:effectLst>
              <a:latin typeface="Arial" charset="0"/>
            </a:endParaRPr>
          </a:p>
        </p:txBody>
      </p:sp>
      <p:sp>
        <p:nvSpPr>
          <p:cNvPr id="9" name="Стрелка вниз 8"/>
          <p:cNvSpPr/>
          <p:nvPr/>
        </p:nvSpPr>
        <p:spPr bwMode="auto">
          <a:xfrm>
            <a:off x="4367808" y="1340768"/>
            <a:ext cx="432048" cy="715074"/>
          </a:xfrm>
          <a:prstGeom prst="downArrow">
            <a:avLst/>
          </a:prstGeom>
          <a:solidFill>
            <a:srgbClr val="FFFFCC">
              <a:alpha val="80000"/>
            </a:srgbClr>
          </a:solidFill>
          <a:ln w="38100" cap="flat" cmpd="dbl" algn="ctr">
            <a:solidFill>
              <a:schemeClr val="bg2">
                <a:lumMod val="75000"/>
                <a:lumOff val="2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fontAlgn="base">
              <a:spcBef>
                <a:spcPct val="0"/>
              </a:spcBef>
              <a:spcAft>
                <a:spcPct val="0"/>
              </a:spcAft>
            </a:pPr>
            <a:endParaRPr lang="ru-RU">
              <a:effectLst>
                <a:outerShdw blurRad="38100" dist="38100" dir="2700000" algn="tl">
                  <a:srgbClr val="000000">
                    <a:alpha val="43137"/>
                  </a:srgbClr>
                </a:outerShdw>
              </a:effectLst>
              <a:latin typeface="Arial" charset="0"/>
            </a:endParaRPr>
          </a:p>
        </p:txBody>
      </p:sp>
      <p:sp>
        <p:nvSpPr>
          <p:cNvPr id="13" name="Тройная стрелка влево/вправо/вверх 12"/>
          <p:cNvSpPr/>
          <p:nvPr/>
        </p:nvSpPr>
        <p:spPr bwMode="auto">
          <a:xfrm rot="10800000">
            <a:off x="3143672" y="4941168"/>
            <a:ext cx="6048672" cy="720080"/>
          </a:xfrm>
          <a:prstGeom prst="leftRightUpArrow">
            <a:avLst/>
          </a:prstGeom>
          <a:solidFill>
            <a:srgbClr val="FFFFCC">
              <a:alpha val="80000"/>
            </a:srgbClr>
          </a:solidFill>
          <a:ln w="38100" cap="flat" cmpd="dbl" algn="ctr">
            <a:solidFill>
              <a:schemeClr val="bg2">
                <a:lumMod val="75000"/>
                <a:lumOff val="2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fontAlgn="base">
              <a:spcBef>
                <a:spcPct val="0"/>
              </a:spcBef>
              <a:spcAft>
                <a:spcPct val="0"/>
              </a:spcAft>
            </a:pPr>
            <a:endParaRPr lang="ru-RU">
              <a:effectLst>
                <a:outerShdw blurRad="38100" dist="38100" dir="2700000" algn="tl">
                  <a:srgbClr val="000000">
                    <a:alpha val="43137"/>
                  </a:srgbClr>
                </a:outerShdw>
              </a:effectLst>
              <a:latin typeface="Arial" charset="0"/>
            </a:endParaRPr>
          </a:p>
        </p:txBody>
      </p:sp>
      <p:pic>
        <p:nvPicPr>
          <p:cNvPr id="14" name="Picture 4" descr="рабы империи"/>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1628" y="4822451"/>
            <a:ext cx="3059832" cy="1677596"/>
          </a:xfrm>
          <a:prstGeom prst="rect">
            <a:avLst/>
          </a:prstGeom>
          <a:noFill/>
          <a:ln w="9525">
            <a:noFill/>
            <a:miter lim="800000"/>
            <a:headEnd/>
            <a:tailEnd/>
          </a:ln>
        </p:spPr>
      </p:pic>
      <p:pic>
        <p:nvPicPr>
          <p:cNvPr id="1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92344" y="3293585"/>
            <a:ext cx="2664296" cy="3295181"/>
          </a:xfrm>
          <a:prstGeom prst="rect">
            <a:avLst/>
          </a:prstGeom>
          <a:noFill/>
          <a:ln w="9525">
            <a:noFill/>
            <a:miter lim="800000"/>
            <a:headEnd/>
            <a:tailEnd/>
          </a:ln>
        </p:spPr>
      </p:pic>
      <p:sp>
        <p:nvSpPr>
          <p:cNvPr id="17" name="Горизонтальный свиток 16"/>
          <p:cNvSpPr/>
          <p:nvPr/>
        </p:nvSpPr>
        <p:spPr bwMode="auto">
          <a:xfrm>
            <a:off x="5087888" y="5805264"/>
            <a:ext cx="2232248" cy="783502"/>
          </a:xfrm>
          <a:prstGeom prst="horizontalScroll">
            <a:avLst/>
          </a:prstGeom>
          <a:solidFill>
            <a:srgbClr val="FFFFCC">
              <a:alpha val="80000"/>
            </a:srgbClr>
          </a:solidFill>
          <a:ln w="38100" cap="flat" cmpd="dbl" algn="ctr">
            <a:solidFill>
              <a:schemeClr val="bg1">
                <a:lumMod val="75000"/>
              </a:schemeClr>
            </a:solidFill>
            <a:prstDash val="solid"/>
            <a:round/>
            <a:headEnd type="none" w="med" len="med"/>
            <a:tailEnd type="none" w="med" len="med"/>
          </a:ln>
          <a:effectLst/>
        </p:spPr>
        <p:txBody>
          <a:bodyPr vert="horz" wrap="square" lIns="180000" tIns="154800" rIns="180000" bIns="154800" numCol="1" rtlCol="0" anchor="ctr" anchorCtr="0" compatLnSpc="1">
            <a:prstTxWarp prst="textNoShape">
              <a:avLst/>
            </a:prstTxWarp>
            <a:spAutoFit/>
          </a:bodyPr>
          <a:lstStyle/>
          <a:p>
            <a:pPr algn="ctr" fontAlgn="base">
              <a:spcBef>
                <a:spcPct val="0"/>
              </a:spcBef>
              <a:spcAft>
                <a:spcPct val="0"/>
              </a:spcAft>
            </a:pPr>
            <a:r>
              <a:rPr lang="ru-RU" dirty="0">
                <a:solidFill>
                  <a:schemeClr val="bg1">
                    <a:lumMod val="50000"/>
                  </a:schemeClr>
                </a:solidFill>
                <a:effectLst>
                  <a:outerShdw blurRad="38100" dist="38100" dir="2700000" algn="tl">
                    <a:srgbClr val="000000">
                      <a:alpha val="43137"/>
                    </a:srgbClr>
                  </a:outerShdw>
                </a:effectLst>
                <a:latin typeface="Georgia" pitchFamily="18" charset="0"/>
              </a:rPr>
              <a:t>Восстания</a:t>
            </a:r>
          </a:p>
        </p:txBody>
      </p:sp>
      <p:sp>
        <p:nvSpPr>
          <p:cNvPr id="6" name="Прямоугольник 5"/>
          <p:cNvSpPr/>
          <p:nvPr/>
        </p:nvSpPr>
        <p:spPr>
          <a:xfrm>
            <a:off x="164107" y="0"/>
            <a:ext cx="3701311" cy="1384995"/>
          </a:xfrm>
          <a:prstGeom prst="rect">
            <a:avLst/>
          </a:prstGeom>
        </p:spPr>
        <p:txBody>
          <a:bodyPr wrap="square">
            <a:spAutoFit/>
          </a:bodyPr>
          <a:lstStyle/>
          <a:p>
            <a:pPr algn="ctr"/>
            <a:r>
              <a:rPr lang="ru-RU" sz="4200" u="sng" dirty="0">
                <a:solidFill>
                  <a:srgbClr val="FFFF00"/>
                </a:solidFill>
                <a:ea typeface="+mj-ea"/>
                <a:cs typeface="+mj-cs"/>
              </a:rPr>
              <a:t>Причины восстания</a:t>
            </a:r>
            <a:endParaRPr lang="ru-RU" u="sng" dirty="0">
              <a:solidFill>
                <a:srgbClr val="FFFF00"/>
              </a:solidFill>
            </a:endParaRPr>
          </a:p>
        </p:txBody>
      </p:sp>
    </p:spTree>
    <p:extLst>
      <p:ext uri="{BB962C8B-B14F-4D97-AF65-F5344CB8AC3E}">
        <p14:creationId xmlns:p14="http://schemas.microsoft.com/office/powerpoint/2010/main" val="295834851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8912" y="60185"/>
            <a:ext cx="3399416" cy="785067"/>
          </a:xfrm>
        </p:spPr>
        <p:txBody>
          <a:bodyPr/>
          <a:lstStyle/>
          <a:p>
            <a:pPr algn="ctr"/>
            <a:r>
              <a:rPr lang="ru-RU" sz="4400" u="sng" dirty="0">
                <a:solidFill>
                  <a:srgbClr val="FFFF00"/>
                </a:solidFill>
              </a:rPr>
              <a:t>Цели восстания</a:t>
            </a:r>
          </a:p>
        </p:txBody>
      </p:sp>
      <p:graphicFrame>
        <p:nvGraphicFramePr>
          <p:cNvPr id="7" name="Схема 6"/>
          <p:cNvGraphicFramePr/>
          <p:nvPr>
            <p:extLst>
              <p:ext uri="{D42A27DB-BD31-4B8C-83A1-F6EECF244321}">
                <p14:modId xmlns:p14="http://schemas.microsoft.com/office/powerpoint/2010/main" val="1450922553"/>
              </p:ext>
            </p:extLst>
          </p:nvPr>
        </p:nvGraphicFramePr>
        <p:xfrm>
          <a:off x="1338146" y="452719"/>
          <a:ext cx="9266004" cy="60496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59556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2028425" y="2299732"/>
            <a:ext cx="8147101" cy="1955304"/>
          </a:xfrm>
          <a:prstGeom prst="rect">
            <a:avLst/>
          </a:prstGeom>
        </p:spPr>
      </p:pic>
    </p:spTree>
    <p:extLst>
      <p:ext uri="{BB962C8B-B14F-4D97-AF65-F5344CB8AC3E}">
        <p14:creationId xmlns:p14="http://schemas.microsoft.com/office/powerpoint/2010/main" val="23035895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247</TotalTime>
  <Words>1154</Words>
  <Application>Microsoft Office PowerPoint</Application>
  <PresentationFormat>Широкоэкранный</PresentationFormat>
  <Paragraphs>109</Paragraphs>
  <Slides>28</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28</vt:i4>
      </vt:variant>
    </vt:vector>
  </HeadingPairs>
  <TitlesOfParts>
    <vt:vector size="38" baseType="lpstr">
      <vt:lpstr>Arial</vt:lpstr>
      <vt:lpstr>Arial Black</vt:lpstr>
      <vt:lpstr>Calibri</vt:lpstr>
      <vt:lpstr>Century Gothic</vt:lpstr>
      <vt:lpstr>Comic Sans MS</vt:lpstr>
      <vt:lpstr>Georgia</vt:lpstr>
      <vt:lpstr>Times New Roman</vt:lpstr>
      <vt:lpstr>Wingdings</vt:lpstr>
      <vt:lpstr>Wingdings 3</vt:lpstr>
      <vt:lpstr>Ион</vt:lpstr>
      <vt:lpstr>Презентация PowerPoint</vt:lpstr>
      <vt:lpstr>     ЗАДАНИЕ  НА УРОК </vt:lpstr>
      <vt:lpstr>Повторим пройденное: Заполни схему </vt:lpstr>
      <vt:lpstr>Повторим пройденное</vt:lpstr>
      <vt:lpstr>Презентация PowerPoint</vt:lpstr>
      <vt:lpstr>Презентация PowerPoint</vt:lpstr>
      <vt:lpstr>Презентация PowerPoint</vt:lpstr>
      <vt:lpstr>Цели восстания</vt:lpstr>
      <vt:lpstr>Презентация PowerPoint</vt:lpstr>
      <vt:lpstr>Презентация PowerPoint</vt:lpstr>
      <vt:lpstr>Презентация PowerPoint</vt:lpstr>
      <vt:lpstr>Работа с историческим документом </vt:lpstr>
      <vt:lpstr>Работа с историческим документом</vt:lpstr>
      <vt:lpstr>Презентация PowerPoint</vt:lpstr>
      <vt:lpstr> </vt:lpstr>
      <vt:lpstr>Сенат  отправил против восставших  двух консулов, один из них был Помпей. Спартак решил идти на север к Альпам. Разделив армию на 2 части, консулы преградили путь рабам и спереди,  и сзади. Но Спартак повернул назад и разбил сначала один отряд, а затем и другой. </vt:lpstr>
      <vt:lpstr>Командование римской армией принял Марк Лициний Красс. Это был жестокий человек, хитрый и опытный военачальник. Чтобы заставить римскую армию бороться с восставшими, он казнил каждого десятого легионера в отряде, который отказывался сражаться.  </vt:lpstr>
      <vt:lpstr>Но между Спартаком и его ближайшими соратниками возник спор о том, что делать дальше. Спартак не хотел брать штурмом Рим. Он собирался дать рабам возможность вернуться на родину.  </vt:lpstr>
      <vt:lpstr>Поэтому основные силы под командованием Спартака двинулись на север, а небольшой отряд восставших остался на юге.  </vt:lpstr>
      <vt:lpstr>Спартак заплатил пиратам за переправку рабов в Сицилию.  Но пираты, взяв плату, уплыли.                         </vt:lpstr>
      <vt:lpstr>В помощь Крассу сенат вызвал из провинций полководцев с их легионами: из Испании прибыл Помпей, из Македонии — Лукулл. Боясь объединения римских армий, Спартак напал на Красса. </vt:lpstr>
      <vt:lpstr>Последнее сражение римских легионов с восставшими состоялось в 71 г. до н. э. в Апулии. Перед боем Спартак убил мечом своего любимого коня и поклялся, что будет бороться до последней капли крови. На протяжении всей битвы он поднимал дух своего войска, геройски сражаясь в самом сердце схватки. Но, несмотря на проявленную отвагу, Спартак погиб.  </vt:lpstr>
      <vt:lpstr> Остальное его войско было изрублено в полном беспорядке. Говорят, что число убитых установить  было нельзя… Тело Спартака не нашли. Большое количество спартаковцев укрылось в горах, куда они убежали после битвы. Марк Красс двинулся на них. Разделившись на четыре части, они отбивались до тех пор, пока не погибли все, за исключением 6000, которые были схвачены и повешены вдоль дороги, ведущей из Капуи в Рим».</vt:lpstr>
      <vt:lpstr>1. Как вы думаете, а могли ли они одержать победу?  2.Почему восставшие потерпели поражение?</vt:lpstr>
      <vt:lpstr>Причины поражения восстания</vt:lpstr>
      <vt:lpstr>Установите последовательность событий: </vt:lpstr>
      <vt:lpstr>Рефлексия </vt:lpstr>
      <vt:lpstr>Домашнее задание: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Пылев Д А</dc:creator>
  <cp:lastModifiedBy>Пылев Д А</cp:lastModifiedBy>
  <cp:revision>27</cp:revision>
  <dcterms:created xsi:type="dcterms:W3CDTF">2019-04-08T13:42:25Z</dcterms:created>
  <dcterms:modified xsi:type="dcterms:W3CDTF">2019-04-22T12:52:36Z</dcterms:modified>
</cp:coreProperties>
</file>