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439FE67-BA75-45E5-A7AF-CF38C341517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8AB237-FA61-4B2C-84E7-24CFCBA29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graph.ru/index.php" TargetMode="External"/><Relationship Id="rId2" Type="http://schemas.openxmlformats.org/officeDocument/2006/relationships/hyperlink" Target="http://biopeoples.ru/sportsmens/951-lidija-pavlovna-skoblikov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572428" cy="15716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Звезда Советского спорта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Лидия Скобликова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072074"/>
            <a:ext cx="7500958" cy="17859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3300"/>
                </a:solidFill>
              </a:rPr>
              <a:t>Выполнила: Петрова Александра </a:t>
            </a:r>
            <a:br>
              <a:rPr lang="ru-RU" sz="2400" dirty="0" smtClean="0">
                <a:solidFill>
                  <a:srgbClr val="FF3300"/>
                </a:solidFill>
              </a:rPr>
            </a:br>
            <a:r>
              <a:rPr lang="ru-RU" sz="2400" dirty="0" smtClean="0">
                <a:solidFill>
                  <a:srgbClr val="FF3300"/>
                </a:solidFill>
              </a:rPr>
              <a:t>ученица 5 «г» класса</a:t>
            </a:r>
          </a:p>
          <a:p>
            <a:r>
              <a:rPr lang="ru-RU" sz="2400" dirty="0" smtClean="0">
                <a:solidFill>
                  <a:srgbClr val="FF3300"/>
                </a:solidFill>
              </a:rPr>
              <a:t>Проверил: Учитель по физической культуре</a:t>
            </a:r>
            <a:br>
              <a:rPr lang="ru-RU" sz="2400" dirty="0" smtClean="0">
                <a:solidFill>
                  <a:srgbClr val="FF3300"/>
                </a:solidFill>
              </a:rPr>
            </a:br>
            <a:r>
              <a:rPr lang="ru-RU" sz="2400" dirty="0" err="1" smtClean="0">
                <a:solidFill>
                  <a:srgbClr val="FF3300"/>
                </a:solidFill>
              </a:rPr>
              <a:t>Заудер</a:t>
            </a:r>
            <a:r>
              <a:rPr lang="ru-RU" sz="2400" dirty="0" smtClean="0">
                <a:solidFill>
                  <a:srgbClr val="FF3300"/>
                </a:solidFill>
              </a:rPr>
              <a:t> Павел Александрович</a:t>
            </a:r>
          </a:p>
          <a:p>
            <a:endParaRPr lang="ru-RU" sz="2400" dirty="0"/>
          </a:p>
        </p:txBody>
      </p:sp>
      <p:pic>
        <p:nvPicPr>
          <p:cNvPr id="24579" name="Picture 3" descr="D:\Downloads\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2495550" cy="4071966"/>
          </a:xfrm>
          <a:prstGeom prst="rect">
            <a:avLst/>
          </a:prstGeom>
          <a:noFill/>
        </p:spPr>
      </p:pic>
      <p:pic>
        <p:nvPicPr>
          <p:cNvPr id="24580" name="Picture 4" descr="D:\Downloads\original_1fdb8ba6b9ccdebdb57c3318d769c4a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857364"/>
            <a:ext cx="2143140" cy="2850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D:\Downloads\0032-032-Spasibo-za-vnima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1)Биографическая справка</a:t>
            </a:r>
          </a:p>
          <a:p>
            <a:pPr lvl="0">
              <a:buNone/>
            </a:pPr>
            <a:r>
              <a:rPr lang="ru-RU" dirty="0" smtClean="0"/>
              <a:t>2)Начало спортивной карьеры</a:t>
            </a:r>
          </a:p>
          <a:p>
            <a:pPr lvl="0">
              <a:buNone/>
            </a:pPr>
            <a:r>
              <a:rPr lang="ru-RU" dirty="0" smtClean="0"/>
              <a:t>3)Первая победа</a:t>
            </a:r>
          </a:p>
          <a:p>
            <a:pPr lvl="0">
              <a:buNone/>
            </a:pPr>
            <a:r>
              <a:rPr lang="ru-RU" dirty="0" smtClean="0"/>
              <a:t>4)Звездный час</a:t>
            </a:r>
          </a:p>
          <a:p>
            <a:pPr lvl="0">
              <a:buNone/>
            </a:pPr>
            <a:r>
              <a:rPr lang="ru-RU" dirty="0" smtClean="0"/>
              <a:t>5)Передача опыта</a:t>
            </a:r>
          </a:p>
          <a:p>
            <a:pPr lvl="0">
              <a:buNone/>
            </a:pPr>
            <a:r>
              <a:rPr lang="ru-RU" dirty="0" smtClean="0"/>
              <a:t>6)Список литературы и дополнительных источников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Downloads\RR5110-0121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2852"/>
            <a:ext cx="2137138" cy="257769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4" y="116632"/>
            <a:ext cx="6297418" cy="674136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b="1" dirty="0" smtClean="0"/>
              <a:t>Биографическая справка</a:t>
            </a:r>
            <a:endParaRPr lang="ru-RU" sz="12800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sz="6000" dirty="0" smtClean="0"/>
          </a:p>
          <a:p>
            <a:pPr algn="just">
              <a:buNone/>
            </a:pPr>
            <a:r>
              <a:rPr lang="ru-RU" sz="6000" i="1" dirty="0" smtClean="0"/>
              <a:t>      		 Единственная в мире шестикратная олимпийская чемпионка по скоростному бегу на коньках: в 1960 году она победила на дистанциях 1500 и 3000 метров, в 1964 году - на 500, 1000, 1500 и 3000 метров. Первая спортсменка в истории женского спорта, которая установила мировой рекорд на Олимпийских играх, - в 1960 году пробежала 1500 метров за 2 минуты 25,2 секунды. Абсолютная чемпионка мира в классическом многоборье 1963 и 1964 годов, единственная из спортсменок за всю историю, выигравшая при этом все четыре дистанции. Многократная рекордсменка мира. Кандидат исторических наук. Основательница благотворительного "Фонда имени Лидии Скобликовой".</a:t>
            </a:r>
            <a:endParaRPr lang="ru-RU" sz="6000" dirty="0" smtClean="0"/>
          </a:p>
          <a:p>
            <a:pPr algn="just">
              <a:buNone/>
            </a:pPr>
            <a:r>
              <a:rPr lang="ru-RU" sz="6000" dirty="0" smtClean="0"/>
              <a:t> </a:t>
            </a:r>
          </a:p>
          <a:p>
            <a:pPr algn="just">
              <a:buNone/>
            </a:pPr>
            <a:r>
              <a:rPr lang="ru-RU" sz="6000" dirty="0" smtClean="0"/>
              <a:t>		Лидия Павловна Скобликова родилась 8 марта 1939 года в городе Златоусте Челябинской области. Семья Скобликовых - исконная рабочая семья - была большой и дружной. Отец работал заместителем директора абразивного завода. Мама воспитывала пятерых детей (помимо Лидии - сестры Валентина, Тамара, Людмила, брат Вячеслав), вела хозяйство (держали корову, гусей, поросят). Клавдия Николаевна учила своих дочерей всему, что знала сама, и они росли трудолюбивыми, послушными, каждая из девочек старалась заменить мать в чем могла. Лида также с малых лет помогала родителям по дому, работала на огороде, воспитывала младших брата и сестру. Росла она озорной и подвижной девочкой. Много читала, увлекалась путешествиями знаменитых мореплавателей.</a:t>
            </a:r>
          </a:p>
        </p:txBody>
      </p:sp>
      <p:pic>
        <p:nvPicPr>
          <p:cNvPr id="27650" name="Picture 2" descr="D:\Downloads\skoblik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192" y="836712"/>
            <a:ext cx="2719657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9001156" cy="6643710"/>
          </a:xfrm>
        </p:spPr>
        <p:txBody>
          <a:bodyPr>
            <a:normAutofit fontScale="25000" lnSpcReduction="20000"/>
          </a:bodyPr>
          <a:lstStyle/>
          <a:p>
            <a:pPr marL="64008" indent="0" algn="just">
              <a:buNone/>
            </a:pPr>
            <a:r>
              <a:rPr lang="ru-RU" sz="8000" b="1" dirty="0" smtClean="0"/>
              <a:t>Начало спортивной карьеры</a:t>
            </a:r>
            <a:endParaRPr lang="ru-RU" sz="8000" dirty="0" smtClean="0"/>
          </a:p>
          <a:p>
            <a:pPr algn="just"/>
            <a:r>
              <a:rPr lang="ru-RU" sz="5600" dirty="0" smtClean="0"/>
              <a:t>Когда Лида училась в 3-м классе, в школу пришел новый преподаватель физкультуры - Борис Николаевич Мишин, который сам был отличным легкоатлетом, баскетболистом, волейболистом, футболистом и пловцом. В том, что Лида полюбила спорт, - немалая заслуга Бориса Николаевича. Видя неутомимость и спортивный темперамент Скобликовой, Б.Н. Мишин предложил ей заниматься у него в секции легкой атлетики. Она охотно согласилась и стала ответственно посещать тренировки.</a:t>
            </a:r>
          </a:p>
          <a:p>
            <a:pPr algn="just"/>
            <a:r>
              <a:rPr lang="ru-RU" sz="5600" dirty="0" smtClean="0"/>
              <a:t> 	В школьные годы Лида серьезно увлекалась лыжами. Первыми для нее стали соревнования по лыжам на приз «Пионерской зорьки». Как победительницу первенства школы ее делегировали на первенство города, на дистанцию 2 километра. К валенкам привязали лыжи, и она стартовала. За 500 метров до финиша крепление порвалось, но Лида добежала дистанцию на одной лыже и стала чемпионкой города среди школьников среднего возраста. Тогда она получила свой первый приз – настольную красную лампу. </a:t>
            </a:r>
          </a:p>
          <a:p>
            <a:pPr algn="just"/>
            <a:r>
              <a:rPr lang="ru-RU" sz="5600" dirty="0" smtClean="0"/>
              <a:t>Она быстро стала местной спортивной звездой – чемпионкой Челябинской области среди девушек по лыжам и чемпионкой в беге на 800 и 400 метров среди взрослых. А вот в коньки, которые принесли ей всемирную славу, она пришла поздно, в 16 лет. Подруга Скобликовой, Лида </a:t>
            </a:r>
            <a:r>
              <a:rPr lang="ru-RU" sz="5600" dirty="0" err="1" smtClean="0"/>
              <a:t>Пепелева</a:t>
            </a:r>
            <a:r>
              <a:rPr lang="ru-RU" sz="5600" dirty="0" smtClean="0"/>
              <a:t>, чемпионка области по конькам, предложила вместе выступить за школу на городских соревнованиях. Время, показанное Скобликовой, оказалось лучше, чем у </a:t>
            </a:r>
            <a:r>
              <a:rPr lang="ru-RU" sz="5600" dirty="0" err="1" smtClean="0"/>
              <a:t>Пепелевой</a:t>
            </a:r>
            <a:r>
              <a:rPr lang="ru-RU" sz="5600" dirty="0" smtClean="0"/>
              <a:t>.</a:t>
            </a:r>
          </a:p>
          <a:p>
            <a:pPr algn="just"/>
            <a:r>
              <a:rPr lang="ru-RU" sz="5600" dirty="0" smtClean="0"/>
              <a:t>Ко времени поступления в Челябинский педагогический институт Скобликова уже прикипела к конькам. Институтский тренер Борис </a:t>
            </a:r>
            <a:r>
              <a:rPr lang="ru-RU" sz="5600" dirty="0" err="1" smtClean="0"/>
              <a:t>Кочкин</a:t>
            </a:r>
            <a:r>
              <a:rPr lang="ru-RU" sz="5600" dirty="0" smtClean="0"/>
              <a:t>, будущий тренер женской сборной страны, быстро понял, какой самородок откопал. Скобликовой надо было поставить технику, а в остальном она была готова к победам. </a:t>
            </a:r>
          </a:p>
          <a:p>
            <a:pPr algn="just"/>
            <a:r>
              <a:rPr lang="ru-RU" sz="5600" dirty="0" smtClean="0"/>
              <a:t>Лидия Скобликова как «способный стайер» (так называла ее спортивная пресса) выходила в число лучших многоборцев Союза и мира. Но для того, чтобы закрепить свои позиции, необходимо было улучшить результаты на спринтерских дистанциях. Вместе с тренером Борисом Алексеевичем </a:t>
            </a:r>
            <a:r>
              <a:rPr lang="ru-RU" sz="5600" dirty="0" err="1" smtClean="0"/>
              <a:t>Кочкиным</a:t>
            </a:r>
            <a:r>
              <a:rPr lang="ru-RU" sz="5600" dirty="0" smtClean="0"/>
              <a:t> был составлен план тренировок, еще более трудоемкий и насыщенный, чем ранее, - план члена сборной СССР. Нормативы – потолок результатов мастеров международного класса.</a:t>
            </a:r>
          </a:p>
        </p:txBody>
      </p:sp>
      <p:pic>
        <p:nvPicPr>
          <p:cNvPr id="28674" name="Picture 2" descr="D:\Downloads\4ef9258d2e2d400f678c964ec8148ae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357826"/>
            <a:ext cx="4500562" cy="13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7286644" cy="6240518"/>
          </a:xfrm>
        </p:spPr>
        <p:txBody>
          <a:bodyPr>
            <a:normAutofit fontScale="70000" lnSpcReduction="20000"/>
          </a:bodyPr>
          <a:lstStyle/>
          <a:p>
            <a:pPr marL="64008" indent="0" algn="ctr">
              <a:buNone/>
            </a:pPr>
            <a:r>
              <a:rPr lang="ru-RU" b="1" dirty="0" smtClean="0"/>
              <a:t>Первая победа</a:t>
            </a:r>
            <a:endParaRPr lang="ru-RU" dirty="0" smtClean="0"/>
          </a:p>
          <a:p>
            <a:pPr algn="just"/>
            <a:r>
              <a:rPr lang="ru-RU" dirty="0" smtClean="0"/>
              <a:t>Сезон 1959/60 года был особенным - с прицелом на Олимпийские игры. Женщины-конькобежки впервые участвовали в них. Лидия Скобликова выполнила </a:t>
            </a:r>
            <a:r>
              <a:rPr lang="ru-RU" dirty="0" err="1" smtClean="0"/>
              <a:t>предолимпийские</a:t>
            </a:r>
            <a:r>
              <a:rPr lang="ru-RU" dirty="0" smtClean="0"/>
              <a:t> нормативы на стайерских дистанциях и вошла в состав олимпийской команды Советского Союза.</a:t>
            </a:r>
          </a:p>
          <a:p>
            <a:pPr algn="just"/>
            <a:r>
              <a:rPr lang="ru-RU" dirty="0" smtClean="0"/>
              <a:t>Первых серьёзных успехов Скобликова добилась в 1958 году, став мастером спорта и призёром Спартакиады народов РСФСР в беге на 1500 м; вошла в десятку лучших конькобежцев страны. В 1959 году заняла общее третье место на чемпионате мира, проходившем в Свердловске, и чемпионате СССР. Блестяще овладев стайерской (3000 м) и средней (1500 м) дистанциями, она ещё многим уступала в спринте (500 и 1000 м). Поэтому сенсацией стало её выступление на чемпионате мира в Швеции (1960), где она завоевала золотые медали в беге на 500 и 3000 м. </a:t>
            </a:r>
          </a:p>
        </p:txBody>
      </p:sp>
      <p:pic>
        <p:nvPicPr>
          <p:cNvPr id="29698" name="Picture 2" descr="D:\Downloads\e057dba03e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071546"/>
            <a:ext cx="1709740" cy="4000528"/>
          </a:xfrm>
          <a:prstGeom prst="rect">
            <a:avLst/>
          </a:prstGeom>
          <a:noFill/>
        </p:spPr>
      </p:pic>
      <p:pic>
        <p:nvPicPr>
          <p:cNvPr id="29699" name="Picture 3" descr="D:\Downloads\pokal-00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5028743"/>
            <a:ext cx="1557340" cy="1829257"/>
          </a:xfrm>
          <a:prstGeom prst="rect">
            <a:avLst/>
          </a:prstGeom>
          <a:noFill/>
        </p:spPr>
      </p:pic>
      <p:pic>
        <p:nvPicPr>
          <p:cNvPr id="29700" name="Picture 4" descr="D:\Downloads\769dc401f01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338" y="142852"/>
            <a:ext cx="714380" cy="1249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472518" cy="5143536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/>
              <a:t>Звездный час</a:t>
            </a:r>
            <a:endParaRPr lang="ru-RU" sz="11200" dirty="0" smtClean="0"/>
          </a:p>
          <a:p>
            <a:pPr algn="just"/>
            <a:r>
              <a:rPr lang="ru-RU" sz="5600" dirty="0" smtClean="0"/>
              <a:t> В 1960 году дебютировала на Олимпийских играх  (</a:t>
            </a:r>
            <a:r>
              <a:rPr lang="ru-RU" sz="5600" dirty="0" err="1" smtClean="0"/>
              <a:t>Скво-Вэлли</a:t>
            </a:r>
            <a:r>
              <a:rPr lang="ru-RU" sz="5600" dirty="0" smtClean="0"/>
              <a:t>, США), в программу которых впервые в истории Олимпиад были включены женские соревнования по скоростному бегу на коньках.  Лидия Скобликова прибыла как реальная претендентка на золотую медаль: о ней писали как об одном из лучших стайеров Советского Союза. Победив в беге на 1500 м, первой из всех участников Олимпиады установила мировой рекорд (2 мин 25,2 сек), затем выиграла и свою любимую дистанцию 3000 м. За высокие спортивные достижения она была удостоена ордена Трудового Красного Знамени. </a:t>
            </a:r>
          </a:p>
          <a:p>
            <a:pPr algn="just"/>
            <a:r>
              <a:rPr lang="ru-RU" sz="5600" dirty="0" smtClean="0"/>
              <a:t>На старт XXI чемпионата мира по скоростному бегу на коньках среди женщин в японском городке </a:t>
            </a:r>
            <a:r>
              <a:rPr lang="ru-RU" sz="5600" dirty="0" err="1" smtClean="0"/>
              <a:t>Каруидзава</a:t>
            </a:r>
            <a:r>
              <a:rPr lang="ru-RU" sz="5600" dirty="0" smtClean="0"/>
              <a:t> (1963) вышла великолепно тренированная спортсменка. Дистанцию 500 метров она пролетела  за  45,4 секунды. Личный рекорд и превосходное время - никто из 34 спортсменок, приехавших из 30 стран, не смог пробежать лучше Скобликовой. Счет золотым медалям был открыт. Там же, в Японии, она впервые получила титул абсолютной чемпионки мира, выиграв все четыре забега и установив новый мировой рекорд на дистанции 1000 метров (1 мин. 31,8 сек.). Эта победа далась Лидии Скобликовой нелегко. За неделю до первенства она сильно заболела, и на тренерском совете ее даже хотели снять с соревнований. Врач сборной тогда сказал ей: «Ты носишься, как ласточка, я такого никогда не видел…» И это придало сил, заставило поверить в себя…</a:t>
            </a:r>
          </a:p>
          <a:p>
            <a:pPr algn="just"/>
            <a:r>
              <a:rPr lang="ru-RU" sz="5600" dirty="0" smtClean="0"/>
              <a:t>После окончания Челябинского педагогического института Лидию Скобликову и ее мужа Александра </a:t>
            </a:r>
            <a:r>
              <a:rPr lang="ru-RU" sz="5600" dirty="0" err="1" smtClean="0"/>
              <a:t>Полозкова</a:t>
            </a:r>
            <a:r>
              <a:rPr lang="ru-RU" sz="5600" dirty="0" smtClean="0"/>
              <a:t> оставили на кафедре преподавателями (через 3 года Лидия стала старшим преподавателем). А впереди были IX зимние Олимпийские игры 1964 года в Инсбруке (Австрия), которые пресса всего мира назовет «Олимпиадой Скобликовой».</a:t>
            </a:r>
          </a:p>
          <a:p>
            <a:r>
              <a:rPr lang="ru-RU" sz="5600" b="1" dirty="0" smtClean="0"/>
              <a:t> </a:t>
            </a:r>
            <a:endParaRPr lang="ru-RU" sz="5600" dirty="0" smtClean="0"/>
          </a:p>
          <a:p>
            <a:endParaRPr lang="ru-RU" sz="4400" dirty="0"/>
          </a:p>
        </p:txBody>
      </p:sp>
      <p:pic>
        <p:nvPicPr>
          <p:cNvPr id="30722" name="Picture 2" descr="D:\Downloads\Lydia-Skoblikov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7" y="4791545"/>
            <a:ext cx="2878609" cy="1953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5954766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4300" dirty="0" smtClean="0"/>
              <a:t>Девушка с Урала сделала невозможное, впервые в истории Олимпийских игр завоевав все четыре золотые медали, которые разыгрывались в программе конькобежных состязаний!</a:t>
            </a:r>
          </a:p>
          <a:p>
            <a:pPr algn="just"/>
            <a:r>
              <a:rPr lang="ru-RU" sz="4300" dirty="0" smtClean="0"/>
              <a:t>Две золотые медали, выигранные в двух соревнованиях подряд, сделали Лидию Скобликову самой популярной спортсменкой игр в Инсбруке. Жителей и туристов Инсбрука до сих пор мало привлекали состязания конькобежцев: они отдавали свою любовь и время традиционным австрийским видам спорта – фигурному катанию и горнолыжному, - но теперь многие захотели увидеть «королеву ледяной дорожки» на дистанции. И они не пожалели, что пришли на стадион: Скобликова сильно, напористо проходит 1000-метровую дистанцию и вновь бьет олимпийский рекорд.</a:t>
            </a:r>
          </a:p>
          <a:p>
            <a:pPr algn="just"/>
            <a:r>
              <a:rPr lang="ru-RU" sz="4300" dirty="0" smtClean="0"/>
              <a:t>И только в четвертых соревнованиях, на своей коронной дистанции 3000 метров, Лидия не сумела показать рекордного времени. Да это, пожалуй, и невозможно было сделать. В полдень, когда ей пришлось стартовать, температура воздуха была 7,5 градуса выше нуля. Холодильные установки не работали. «Не лед, а каша!» - вспоминает Лидия Павловна. Круг за кругом проходит спортсменка, быстро мелькают цифры на табло, отмечая ее время… Вот вспыхнули и замерли последние – 5.14,9. Никому из конькобежек не удается перекрыть график Скобликовой, и она в четвертый раз на «</a:t>
            </a:r>
            <a:r>
              <a:rPr lang="ru-RU" sz="4300" dirty="0" err="1" smtClean="0"/>
              <a:t>Айсштадионе</a:t>
            </a:r>
            <a:r>
              <a:rPr lang="ru-RU" sz="4300" dirty="0" smtClean="0"/>
              <a:t>» Инсбрука поднимается на высшую ступень пьедестала почета.</a:t>
            </a:r>
          </a:p>
          <a:p>
            <a:pPr algn="just"/>
            <a:r>
              <a:rPr lang="ru-RU" sz="4300" dirty="0" smtClean="0"/>
              <a:t>Успешно выступив на всех четырех дистанциях, каждая из которых требует от спортсменки иной тактики, предъявляет особые требования к силе и выносливости, Лидия Скобликова доказала, что обладает неиссякаемым запасом моральных и физических сил, редким талантом.  </a:t>
            </a:r>
          </a:p>
          <a:p>
            <a:pPr algn="just"/>
            <a:r>
              <a:rPr lang="ru-RU" sz="4300" dirty="0" smtClean="0"/>
              <a:t>Позднее на пресс-конференции журналисты буквально выпытывали, как ей удалось вызвать на себя град из олимпийского золота? В чем тут секрет – в особом таланте, в необычных методах тренировки или в необыкновенном трудолюбии?  Смеясь она  отвечала:</a:t>
            </a:r>
          </a:p>
          <a:p>
            <a:pPr algn="just"/>
            <a:r>
              <a:rPr lang="ru-RU" sz="4300" dirty="0" smtClean="0"/>
              <a:t>– Секрет самый простой – не хочу, чтобы бегали быстрее меня!</a:t>
            </a:r>
          </a:p>
          <a:p>
            <a:pPr algn="just"/>
            <a:r>
              <a:rPr lang="ru-RU" sz="4300" dirty="0" smtClean="0"/>
              <a:t>«Эта привлекательная девушка со стальной волей, пожалуй, лучшая конькобежка, которую знал мир», - писал американский журнал «</a:t>
            </a:r>
            <a:r>
              <a:rPr lang="ru-RU" sz="4300" dirty="0" err="1" smtClean="0"/>
              <a:t>Спортс</a:t>
            </a:r>
            <a:r>
              <a:rPr lang="ru-RU" sz="4300" dirty="0" smtClean="0"/>
              <a:t> </a:t>
            </a:r>
            <a:r>
              <a:rPr lang="ru-RU" sz="4300" dirty="0" err="1" smtClean="0"/>
              <a:t>иллэстрейтед</a:t>
            </a:r>
            <a:r>
              <a:rPr lang="ru-RU" sz="4300" dirty="0" smtClean="0"/>
              <a:t>».</a:t>
            </a:r>
          </a:p>
          <a:p>
            <a:pPr algn="just"/>
            <a:r>
              <a:rPr lang="ru-RU" sz="4300" dirty="0" smtClean="0"/>
              <a:t>Почти сразу после Олимпиады Лидия Скобликова выступает на 22-м чемпионате мира в </a:t>
            </a:r>
            <a:r>
              <a:rPr lang="ru-RU" sz="4300" dirty="0" err="1" smtClean="0"/>
              <a:t>Кристинехамне</a:t>
            </a:r>
            <a:r>
              <a:rPr lang="ru-RU" sz="4300" dirty="0" smtClean="0"/>
              <a:t> (Швеция) и снова выигрывает все четыре дистанции и титул абсолютной чемпионки мира. Уникальная серия побед, которой нет аналогов в мировом спорте…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929718" cy="6026204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 smtClean="0"/>
              <a:t>Передача опыта</a:t>
            </a:r>
            <a:endParaRPr lang="ru-RU" sz="1200" dirty="0" smtClean="0"/>
          </a:p>
          <a:p>
            <a:pPr algn="just"/>
            <a:r>
              <a:rPr lang="ru-RU" sz="1200" dirty="0" smtClean="0"/>
              <a:t> После своих олимпийских побед Скобликова работала тренером, защитила диссертацию и стала кандидатом исторических наук, воспитывала сына (Полозков Георгий Александрович (1965 г. </a:t>
            </a:r>
            <a:r>
              <a:rPr lang="ru-RU" sz="1200" dirty="0" err="1" smtClean="0"/>
              <a:t>рожд</a:t>
            </a:r>
            <a:r>
              <a:rPr lang="ru-RU" sz="1200" dirty="0" smtClean="0"/>
              <a:t>.), в начале 1990-х годов был старшим тренером сборной России по конькобежному спорту).</a:t>
            </a:r>
          </a:p>
          <a:p>
            <a:pPr algn="just"/>
            <a:r>
              <a:rPr lang="ru-RU" sz="1200" dirty="0" smtClean="0"/>
              <a:t>В восприятии жизни осталась Лидия Павловна прежней. «Всегда считала, считаю и буду считать, – убежденно говорит она, – что людей надо уважать не за их прежние заслуги, а за то, что они делают сегодня. Это особенно относится к олимпийским чемпионам. Ведь у них не бывает приставки "экс"».</a:t>
            </a:r>
          </a:p>
          <a:p>
            <a:pPr algn="just"/>
            <a:r>
              <a:rPr lang="ru-RU" sz="1200" dirty="0" smtClean="0"/>
              <a:t>На счету Лидии Скобликовой 6 золотых медалей на зимних Олимпийских играх, 12 золотых медалей на чемпионатах мира, 15 золотых медалей на чемпионатах СССР, 18 рекордов, в том числе 8 мировых.</a:t>
            </a:r>
          </a:p>
          <a:p>
            <a:pPr algn="just"/>
            <a:r>
              <a:rPr lang="ru-RU" sz="1200" dirty="0" smtClean="0"/>
              <a:t>Л.П. Скобликова награждена двумя орденами Трудового Красного Знамени, орденами «За заслуги перед Отечеством» IV степени, «Знак Почета». Почетный гражданин города Златоуста, занесена в Книгу почета Челябинска.</a:t>
            </a:r>
          </a:p>
          <a:p>
            <a:pPr algn="just"/>
            <a:r>
              <a:rPr lang="ru-RU" sz="1200" dirty="0" smtClean="0"/>
              <a:t>В 1983 году </a:t>
            </a:r>
            <a:r>
              <a:rPr lang="ru-RU" sz="1200" dirty="0" err="1" smtClean="0"/>
              <a:t>году</a:t>
            </a:r>
            <a:r>
              <a:rPr lang="ru-RU" sz="1200" dirty="0" smtClean="0"/>
              <a:t> президент Международного олимпийского комитета Хуан Антонио </a:t>
            </a:r>
            <a:r>
              <a:rPr lang="ru-RU" sz="1200" dirty="0" err="1" smtClean="0"/>
              <a:t>Самаранч</a:t>
            </a:r>
            <a:r>
              <a:rPr lang="ru-RU" sz="1200" dirty="0" smtClean="0"/>
              <a:t> вручил «ледовой королеве» серебряный знак Олимпийского ордена «За вклад в популяризацию идеалов и выдающиеся достижения в спорте». </a:t>
            </a:r>
          </a:p>
          <a:p>
            <a:pPr algn="just"/>
            <a:r>
              <a:rPr lang="ru-RU" sz="1200" dirty="0" smtClean="0"/>
              <a:t>После  ухода из большого спорта, одновременно с преподавательской деятельностью Лидия Павловна занимала различные административные должности - от директора специализированной детско-юношеской спортивной школы (СДЮСШ) до заведующего отделом Всесоюзного Центрального Совета Профессиональных Союзов, первого заместителя Председателя Центрального Совета профсоюзов работников физкультуры, спорта и туризма, 12 лет возглавляла отечественную Федерацию конькобежного спорта, почётным членом которого она является и в настоящее время.</a:t>
            </a:r>
          </a:p>
          <a:p>
            <a:pPr algn="just"/>
            <a:r>
              <a:rPr lang="ru-RU" sz="1200" dirty="0" smtClean="0"/>
              <a:t>Ныне Л.П.Скобликова немало уделяет внимания спортивным учреждениям и сооружениям, в том числе и тем, которые носят её имя. </a:t>
            </a:r>
          </a:p>
          <a:p>
            <a:pPr algn="just"/>
            <a:r>
              <a:rPr lang="ru-RU" sz="1200" dirty="0" smtClean="0"/>
              <a:t>Ежегодно с 1986 года в Челябинске проводятся соревнования на призы «Уральской молнии» – Лидии Скобликовой.  В Челябинске работает специализированная детско-юношеская спортивная школа имени Лидии Скобликовой, в которой учатся 500 детей. Среди воспитанников школы – олимпийские чемпионы Светлана Бажанова, Вадим </a:t>
            </a:r>
            <a:r>
              <a:rPr lang="ru-RU" sz="1200" dirty="0" err="1" smtClean="0"/>
              <a:t>Саютин</a:t>
            </a:r>
            <a:r>
              <a:rPr lang="ru-RU" sz="1200" dirty="0" smtClean="0"/>
              <a:t>.  Ледовый дворец спорта в Челябинске носит имя Лидии Скобликовой.</a:t>
            </a:r>
          </a:p>
          <a:p>
            <a:pPr algn="just"/>
            <a:r>
              <a:rPr lang="ru-RU" sz="1200" dirty="0" smtClean="0"/>
              <a:t>Жизнь великой спортсменки сейчас подчинена прежде всего семье и, главное, внукам. Они первая радость, стимул жизни. Дом, дача, друзья, гости, житейские хлопоты – все как у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9062" y="476672"/>
            <a:ext cx="8229600" cy="4536504"/>
          </a:xfrm>
        </p:spPr>
        <p:txBody>
          <a:bodyPr>
            <a:normAutofit/>
          </a:bodyPr>
          <a:lstStyle/>
          <a:p>
            <a:r>
              <a:rPr lang="ru-RU" b="1" dirty="0" smtClean="0"/>
              <a:t>Литература:</a:t>
            </a:r>
            <a:endParaRPr lang="ru-RU" sz="1900" dirty="0" smtClean="0"/>
          </a:p>
          <a:p>
            <a:r>
              <a:rPr lang="ru-RU" sz="1900" dirty="0" smtClean="0"/>
              <a:t>Большая олимпийская энциклопедия</a:t>
            </a:r>
          </a:p>
          <a:p>
            <a:r>
              <a:rPr lang="ru-RU" sz="1900" dirty="0" smtClean="0"/>
              <a:t>Берт Р.Ш. 100 великих спортсменов</a:t>
            </a:r>
          </a:p>
          <a:p>
            <a:r>
              <a:rPr lang="ru-RU" sz="1900" dirty="0" smtClean="0"/>
              <a:t> </a:t>
            </a:r>
          </a:p>
          <a:p>
            <a:r>
              <a:rPr lang="ru-RU" sz="1900" b="1" dirty="0" smtClean="0"/>
              <a:t>Дополнительные источники:</a:t>
            </a:r>
            <a:endParaRPr lang="ru-RU" sz="1900" dirty="0" smtClean="0"/>
          </a:p>
          <a:p>
            <a:r>
              <a:rPr lang="ru-RU" sz="1900" dirty="0" smtClean="0"/>
              <a:t>http://ru.wikipedia.org</a:t>
            </a:r>
          </a:p>
          <a:p>
            <a:r>
              <a:rPr lang="ru-RU" sz="1900" dirty="0" smtClean="0"/>
              <a:t>http://federacia.ru/encyclopaedia/bomonde/skoblikova/</a:t>
            </a:r>
          </a:p>
          <a:p>
            <a:r>
              <a:rPr lang="ru-RU" sz="1900" dirty="0" smtClean="0">
                <a:hlinkClick r:id="rId2"/>
              </a:rPr>
              <a:t>http://biopeoples.ru/sportsmens/951-lidija-pavlovna-skoblikova.html</a:t>
            </a:r>
            <a:endParaRPr lang="ru-RU" sz="1900" dirty="0" smtClean="0"/>
          </a:p>
          <a:p>
            <a:r>
              <a:rPr lang="ru-RU" sz="1900" dirty="0" smtClean="0">
                <a:hlinkClick r:id="rId3"/>
              </a:rPr>
              <a:t>http://www.biograph.ru/index.php</a:t>
            </a:r>
            <a:endParaRPr lang="ru-RU" sz="1900" dirty="0" smtClean="0"/>
          </a:p>
          <a:p>
            <a:r>
              <a:rPr lang="ru-RU" sz="1900" dirty="0" smtClean="0"/>
              <a:t>http://www.peoples.ru</a:t>
            </a:r>
          </a:p>
          <a:p>
            <a:r>
              <a:rPr lang="ru-RU" sz="1900" dirty="0" smtClean="0"/>
              <a:t>http://library.by/portalus/modules/biographies/readme.php</a:t>
            </a:r>
          </a:p>
          <a:p>
            <a:endParaRPr lang="ru-RU" sz="1900" dirty="0"/>
          </a:p>
        </p:txBody>
      </p:sp>
      <p:pic>
        <p:nvPicPr>
          <p:cNvPr id="32770" name="Picture 2" descr="D:\Downloads\8749540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04664"/>
            <a:ext cx="2859340" cy="2142371"/>
          </a:xfrm>
          <a:prstGeom prst="rect">
            <a:avLst/>
          </a:prstGeom>
          <a:noFill/>
        </p:spPr>
      </p:pic>
      <p:pic>
        <p:nvPicPr>
          <p:cNvPr id="32771" name="Picture 3" descr="D:\Downloads\ngbbs47ddbbfc41e4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128" y="4791588"/>
            <a:ext cx="2920978" cy="1877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</TotalTime>
  <Words>1314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Звезда Советского спорта Лидия Скобликова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Звезда Советского спорта Лидия Скобликова</dc:title>
  <dc:creator>Петрова Александра</dc:creator>
  <cp:lastModifiedBy>SauderPA</cp:lastModifiedBy>
  <cp:revision>11</cp:revision>
  <dcterms:created xsi:type="dcterms:W3CDTF">2013-12-25T13:05:27Z</dcterms:created>
  <dcterms:modified xsi:type="dcterms:W3CDTF">2019-04-22T04:12:51Z</dcterms:modified>
</cp:coreProperties>
</file>