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0" r:id="rId1"/>
  </p:sldMasterIdLst>
  <p:notesMasterIdLst>
    <p:notesMasterId r:id="rId18"/>
  </p:notesMasterIdLst>
  <p:sldIdLst>
    <p:sldId id="259" r:id="rId2"/>
    <p:sldId id="262" r:id="rId3"/>
    <p:sldId id="266" r:id="rId4"/>
    <p:sldId id="274" r:id="rId5"/>
    <p:sldId id="267" r:id="rId6"/>
    <p:sldId id="268" r:id="rId7"/>
    <p:sldId id="269" r:id="rId8"/>
    <p:sldId id="275" r:id="rId9"/>
    <p:sldId id="271" r:id="rId10"/>
    <p:sldId id="270" r:id="rId11"/>
    <p:sldId id="273" r:id="rId12"/>
    <p:sldId id="277" r:id="rId13"/>
    <p:sldId id="278" r:id="rId14"/>
    <p:sldId id="276" r:id="rId15"/>
    <p:sldId id="272" r:id="rId16"/>
    <p:sldId id="279" r:id="rId17"/>
  </p:sldIdLst>
  <p:sldSz cx="9144000" cy="6858000" type="screen4x3"/>
  <p:notesSz cx="6858000" cy="9144000"/>
  <p:defaultTextStyle>
    <a:defPPr>
      <a:defRPr lang="ru-RU"/>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3" d="100"/>
          <a:sy n="93" d="100"/>
        </p:scale>
        <p:origin x="96"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0A36EEE-2BD8-4D22-B387-CF4F89870E12}" type="datetimeFigureOut">
              <a:rPr lang="ru-RU"/>
              <a:t>30.05.2016</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D651FBE-A02B-4A8B-AE12-60E33F295996}" type="slidenum">
              <a:rPr lang="ru-RU"/>
              <a:t>‹#›</a:t>
            </a:fld>
            <a:endParaRPr lang="en-US"/>
          </a:p>
        </p:txBody>
      </p:sp>
    </p:spTree>
    <p:extLst>
      <p:ext uri="{BB962C8B-B14F-4D97-AF65-F5344CB8AC3E}">
        <p14:creationId xmlns:p14="http://schemas.microsoft.com/office/powerpoint/2010/main" val="2274341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D651FBE-A02B-4A8B-AE12-60E33F295996}" type="slidenum">
              <a:rPr lang="ru-RU"/>
              <a:t>1</a:t>
            </a:fld>
            <a:endParaRPr lang="en-US"/>
          </a:p>
        </p:txBody>
      </p:sp>
    </p:spTree>
    <p:extLst>
      <p:ext uri="{BB962C8B-B14F-4D97-AF65-F5344CB8AC3E}">
        <p14:creationId xmlns:p14="http://schemas.microsoft.com/office/powerpoint/2010/main" val="13773297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D651FBE-A02B-4A8B-AE12-60E33F295996}" type="slidenum">
              <a:rPr lang="ru-RU"/>
              <a:t>‹#›</a:t>
            </a:fld>
            <a:endParaRPr lang="en-US"/>
          </a:p>
        </p:txBody>
      </p:sp>
    </p:spTree>
    <p:extLst>
      <p:ext uri="{BB962C8B-B14F-4D97-AF65-F5344CB8AC3E}">
        <p14:creationId xmlns:p14="http://schemas.microsoft.com/office/powerpoint/2010/main" val="26537371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D651FBE-A02B-4A8B-AE12-60E33F295996}" type="slidenum">
              <a:rPr lang="ru-RU"/>
              <a:t>‹#›</a:t>
            </a:fld>
            <a:endParaRPr lang="en-US"/>
          </a:p>
        </p:txBody>
      </p:sp>
    </p:spTree>
    <p:extLst>
      <p:ext uri="{BB962C8B-B14F-4D97-AF65-F5344CB8AC3E}">
        <p14:creationId xmlns:p14="http://schemas.microsoft.com/office/powerpoint/2010/main" val="9660875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D651FBE-A02B-4A8B-AE12-60E33F295996}" type="slidenum">
              <a:rPr lang="ru-RU"/>
              <a:t>‹#›</a:t>
            </a:fld>
            <a:endParaRPr lang="en-US"/>
          </a:p>
        </p:txBody>
      </p:sp>
    </p:spTree>
    <p:extLst>
      <p:ext uri="{BB962C8B-B14F-4D97-AF65-F5344CB8AC3E}">
        <p14:creationId xmlns:p14="http://schemas.microsoft.com/office/powerpoint/2010/main" val="31061891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D651FBE-A02B-4A8B-AE12-60E33F295996}" type="slidenum">
              <a:rPr lang="ru-RU"/>
              <a:t>‹#›</a:t>
            </a:fld>
            <a:endParaRPr lang="en-US"/>
          </a:p>
        </p:txBody>
      </p:sp>
    </p:spTree>
    <p:extLst>
      <p:ext uri="{BB962C8B-B14F-4D97-AF65-F5344CB8AC3E}">
        <p14:creationId xmlns:p14="http://schemas.microsoft.com/office/powerpoint/2010/main" val="63151944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D651FBE-A02B-4A8B-AE12-60E33F295996}" type="slidenum">
              <a:rPr lang="ru-RU"/>
              <a:t>‹#›</a:t>
            </a:fld>
            <a:endParaRPr lang="en-US"/>
          </a:p>
        </p:txBody>
      </p:sp>
    </p:spTree>
    <p:extLst>
      <p:ext uri="{BB962C8B-B14F-4D97-AF65-F5344CB8AC3E}">
        <p14:creationId xmlns:p14="http://schemas.microsoft.com/office/powerpoint/2010/main" val="146463006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D651FBE-A02B-4A8B-AE12-60E33F295996}" type="slidenum">
              <a:rPr lang="ru-RU"/>
              <a:t>‹#›</a:t>
            </a:fld>
            <a:endParaRPr lang="en-US"/>
          </a:p>
        </p:txBody>
      </p:sp>
    </p:spTree>
    <p:extLst>
      <p:ext uri="{BB962C8B-B14F-4D97-AF65-F5344CB8AC3E}">
        <p14:creationId xmlns:p14="http://schemas.microsoft.com/office/powerpoint/2010/main" val="265160481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D651FBE-A02B-4A8B-AE12-60E33F295996}" type="slidenum">
              <a:rPr lang="ru-RU"/>
              <a:t>‹#›</a:t>
            </a:fld>
            <a:endParaRPr lang="en-US"/>
          </a:p>
        </p:txBody>
      </p:sp>
    </p:spTree>
    <p:extLst>
      <p:ext uri="{BB962C8B-B14F-4D97-AF65-F5344CB8AC3E}">
        <p14:creationId xmlns:p14="http://schemas.microsoft.com/office/powerpoint/2010/main" val="24225029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D651FBE-A02B-4A8B-AE12-60E33F295996}" type="slidenum">
              <a:rPr lang="ru-RU"/>
              <a:t>2</a:t>
            </a:fld>
            <a:endParaRPr lang="en-US"/>
          </a:p>
        </p:txBody>
      </p:sp>
    </p:spTree>
    <p:extLst>
      <p:ext uri="{BB962C8B-B14F-4D97-AF65-F5344CB8AC3E}">
        <p14:creationId xmlns:p14="http://schemas.microsoft.com/office/powerpoint/2010/main" val="27401748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D651FBE-A02B-4A8B-AE12-60E33F295996}" type="slidenum">
              <a:rPr lang="ru-RU"/>
              <a:t>3</a:t>
            </a:fld>
            <a:endParaRPr lang="en-US"/>
          </a:p>
        </p:txBody>
      </p:sp>
    </p:spTree>
    <p:extLst>
      <p:ext uri="{BB962C8B-B14F-4D97-AF65-F5344CB8AC3E}">
        <p14:creationId xmlns:p14="http://schemas.microsoft.com/office/powerpoint/2010/main" val="32410830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D651FBE-A02B-4A8B-AE12-60E33F295996}" type="slidenum">
              <a:rPr lang="ru-RU"/>
              <a:t>‹#›</a:t>
            </a:fld>
            <a:endParaRPr lang="en-US"/>
          </a:p>
        </p:txBody>
      </p:sp>
    </p:spTree>
    <p:extLst>
      <p:ext uri="{BB962C8B-B14F-4D97-AF65-F5344CB8AC3E}">
        <p14:creationId xmlns:p14="http://schemas.microsoft.com/office/powerpoint/2010/main" val="6897626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D651FBE-A02B-4A8B-AE12-60E33F295996}" type="slidenum">
              <a:rPr lang="ru-RU"/>
              <a:t>‹#›</a:t>
            </a:fld>
            <a:endParaRPr lang="en-US"/>
          </a:p>
        </p:txBody>
      </p:sp>
    </p:spTree>
    <p:extLst>
      <p:ext uri="{BB962C8B-B14F-4D97-AF65-F5344CB8AC3E}">
        <p14:creationId xmlns:p14="http://schemas.microsoft.com/office/powerpoint/2010/main" val="8866198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D651FBE-A02B-4A8B-AE12-60E33F295996}" type="slidenum">
              <a:rPr lang="ru-RU"/>
              <a:t>‹#›</a:t>
            </a:fld>
            <a:endParaRPr lang="en-US"/>
          </a:p>
        </p:txBody>
      </p:sp>
    </p:spTree>
    <p:extLst>
      <p:ext uri="{BB962C8B-B14F-4D97-AF65-F5344CB8AC3E}">
        <p14:creationId xmlns:p14="http://schemas.microsoft.com/office/powerpoint/2010/main" val="6169686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D651FBE-A02B-4A8B-AE12-60E33F295996}" type="slidenum">
              <a:rPr lang="ru-RU"/>
              <a:t>‹#›</a:t>
            </a:fld>
            <a:endParaRPr lang="en-US"/>
          </a:p>
        </p:txBody>
      </p:sp>
    </p:spTree>
    <p:extLst>
      <p:ext uri="{BB962C8B-B14F-4D97-AF65-F5344CB8AC3E}">
        <p14:creationId xmlns:p14="http://schemas.microsoft.com/office/powerpoint/2010/main" val="2285068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D651FBE-A02B-4A8B-AE12-60E33F295996}" type="slidenum">
              <a:rPr lang="ru-RU"/>
              <a:t>‹#›</a:t>
            </a:fld>
            <a:endParaRPr lang="en-US"/>
          </a:p>
        </p:txBody>
      </p:sp>
    </p:spTree>
    <p:extLst>
      <p:ext uri="{BB962C8B-B14F-4D97-AF65-F5344CB8AC3E}">
        <p14:creationId xmlns:p14="http://schemas.microsoft.com/office/powerpoint/2010/main" val="31457820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D651FBE-A02B-4A8B-AE12-60E33F295996}" type="slidenum">
              <a:rPr lang="ru-RU"/>
              <a:t>‹#›</a:t>
            </a:fld>
            <a:endParaRPr lang="en-US"/>
          </a:p>
        </p:txBody>
      </p:sp>
    </p:spTree>
    <p:extLst>
      <p:ext uri="{BB962C8B-B14F-4D97-AF65-F5344CB8AC3E}">
        <p14:creationId xmlns:p14="http://schemas.microsoft.com/office/powerpoint/2010/main" val="30783419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dirty="0"/>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p:cNvSpPr>
            <a:spLocks noGrp="1"/>
          </p:cNvSpPr>
          <p:nvPr>
            <p:ph type="dt" sz="half" idx="10"/>
          </p:nvPr>
        </p:nvSpPr>
        <p:spPr/>
        <p:txBody>
          <a:bodyPr/>
          <a:lstStyle/>
          <a:p>
            <a:pPr>
              <a:defRPr/>
            </a:pPr>
            <a:fld id="{5042CA40-54EA-4F7A-8D30-A3B69055C6DF}" type="datetimeFigureOut">
              <a:rPr lang="ru-RU"/>
              <a:pPr>
                <a:defRPr/>
              </a:pPr>
              <a:t>30.05.2016</a:t>
            </a:fld>
            <a:endParaRPr lang="ru-RU"/>
          </a:p>
        </p:txBody>
      </p:sp>
      <p:sp>
        <p:nvSpPr>
          <p:cNvPr id="5" name="Footer Placeholder 4"/>
          <p:cNvSpPr>
            <a:spLocks noGrp="1"/>
          </p:cNvSpPr>
          <p:nvPr>
            <p:ph type="ftr" sz="quarter" idx="11"/>
          </p:nvPr>
        </p:nvSpPr>
        <p:spPr/>
        <p:txBody>
          <a:bodyPr/>
          <a:lstStyle/>
          <a:p>
            <a:pPr>
              <a:defRPr/>
            </a:pPr>
            <a:endParaRPr lang="ru-RU"/>
          </a:p>
        </p:txBody>
      </p:sp>
      <p:sp>
        <p:nvSpPr>
          <p:cNvPr id="6" name="Slide Number Placeholder 5"/>
          <p:cNvSpPr>
            <a:spLocks noGrp="1"/>
          </p:cNvSpPr>
          <p:nvPr>
            <p:ph type="sldNum" sz="quarter" idx="12"/>
          </p:nvPr>
        </p:nvSpPr>
        <p:spPr/>
        <p:txBody>
          <a:bodyPr/>
          <a:lstStyle/>
          <a:p>
            <a:pPr>
              <a:defRPr/>
            </a:pPr>
            <a:fld id="{DB9C7A8E-8D81-41B5-B619-339903012BED}" type="slidenum">
              <a:rPr lang="ru-RU" altLang="ru-RU"/>
              <a:pPr>
                <a:defRPr/>
              </a:pPr>
              <a:t>‹#›</a:t>
            </a:fld>
            <a:endParaRPr lang="ru-RU" altLang="ru-RU"/>
          </a:p>
        </p:txBody>
      </p:sp>
    </p:spTree>
    <p:extLst>
      <p:ext uri="{BB962C8B-B14F-4D97-AF65-F5344CB8AC3E}">
        <p14:creationId xmlns:p14="http://schemas.microsoft.com/office/powerpoint/2010/main" val="32575714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Vertical Text Placeholder 2"/>
          <p:cNvSpPr>
            <a:spLocks noGrp="1"/>
          </p:cNvSpPr>
          <p:nvPr>
            <p:ph type="body" orient="vert" idx="1"/>
          </p:nvPr>
        </p:nvSpPr>
        <p:spPr/>
        <p:txBody>
          <a:bodyPr vert="eaVert"/>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pPr>
              <a:defRPr/>
            </a:pPr>
            <a:fld id="{5042CA40-54EA-4F7A-8D30-A3B69055C6DF}" type="datetimeFigureOut">
              <a:rPr lang="ru-RU"/>
              <a:pPr>
                <a:defRPr/>
              </a:pPr>
              <a:t>30.05.2016</a:t>
            </a:fld>
            <a:endParaRPr lang="ru-RU"/>
          </a:p>
        </p:txBody>
      </p:sp>
      <p:sp>
        <p:nvSpPr>
          <p:cNvPr id="5" name="Footer Placeholder 4"/>
          <p:cNvSpPr>
            <a:spLocks noGrp="1"/>
          </p:cNvSpPr>
          <p:nvPr>
            <p:ph type="ftr" sz="quarter" idx="11"/>
          </p:nvPr>
        </p:nvSpPr>
        <p:spPr/>
        <p:txBody>
          <a:bodyPr/>
          <a:lstStyle/>
          <a:p>
            <a:pPr>
              <a:defRPr/>
            </a:pPr>
            <a:endParaRPr lang="ru-RU"/>
          </a:p>
        </p:txBody>
      </p:sp>
      <p:sp>
        <p:nvSpPr>
          <p:cNvPr id="6" name="Slide Number Placeholder 5"/>
          <p:cNvSpPr>
            <a:spLocks noGrp="1"/>
          </p:cNvSpPr>
          <p:nvPr>
            <p:ph type="sldNum" sz="quarter" idx="12"/>
          </p:nvPr>
        </p:nvSpPr>
        <p:spPr/>
        <p:txBody>
          <a:bodyPr/>
          <a:lstStyle/>
          <a:p>
            <a:pPr>
              <a:defRPr/>
            </a:pPr>
            <a:fld id="{DB9C7A8E-8D81-41B5-B619-339903012BED}" type="slidenum">
              <a:rPr lang="ru-RU" altLang="ru-RU"/>
              <a:pPr>
                <a:defRPr/>
              </a:pPr>
              <a:t>‹#›</a:t>
            </a:fld>
            <a:endParaRPr lang="ru-RU" altLang="ru-RU"/>
          </a:p>
        </p:txBody>
      </p:sp>
    </p:spTree>
    <p:extLst>
      <p:ext uri="{BB962C8B-B14F-4D97-AF65-F5344CB8AC3E}">
        <p14:creationId xmlns:p14="http://schemas.microsoft.com/office/powerpoint/2010/main" val="28444849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dirty="0"/>
              <a:t>Click to edit Master title style</a:t>
            </a:r>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pPr>
              <a:defRPr/>
            </a:pPr>
            <a:fld id="{5042CA40-54EA-4F7A-8D30-A3B69055C6DF}" type="datetimeFigureOut">
              <a:rPr lang="ru-RU"/>
              <a:pPr>
                <a:defRPr/>
              </a:pPr>
              <a:t>30.05.2016</a:t>
            </a:fld>
            <a:endParaRPr lang="ru-RU"/>
          </a:p>
        </p:txBody>
      </p:sp>
      <p:sp>
        <p:nvSpPr>
          <p:cNvPr id="5" name="Footer Placeholder 4"/>
          <p:cNvSpPr>
            <a:spLocks noGrp="1"/>
          </p:cNvSpPr>
          <p:nvPr>
            <p:ph type="ftr" sz="quarter" idx="11"/>
          </p:nvPr>
        </p:nvSpPr>
        <p:spPr/>
        <p:txBody>
          <a:bodyPr/>
          <a:lstStyle/>
          <a:p>
            <a:pPr>
              <a:defRPr/>
            </a:pPr>
            <a:endParaRPr lang="ru-RU"/>
          </a:p>
        </p:txBody>
      </p:sp>
      <p:sp>
        <p:nvSpPr>
          <p:cNvPr id="6" name="Slide Number Placeholder 5"/>
          <p:cNvSpPr>
            <a:spLocks noGrp="1"/>
          </p:cNvSpPr>
          <p:nvPr>
            <p:ph type="sldNum" sz="quarter" idx="12"/>
          </p:nvPr>
        </p:nvSpPr>
        <p:spPr/>
        <p:txBody>
          <a:bodyPr/>
          <a:lstStyle/>
          <a:p>
            <a:pPr>
              <a:defRPr/>
            </a:pPr>
            <a:fld id="{DB9C7A8E-8D81-41B5-B619-339903012BED}" type="slidenum">
              <a:rPr lang="ru-RU" altLang="ru-RU"/>
              <a:pPr>
                <a:defRPr/>
              </a:pPr>
              <a:t>‹#›</a:t>
            </a:fld>
            <a:endParaRPr lang="ru-RU" altLang="ru-RU"/>
          </a:p>
        </p:txBody>
      </p:sp>
    </p:spTree>
    <p:extLst>
      <p:ext uri="{BB962C8B-B14F-4D97-AF65-F5344CB8AC3E}">
        <p14:creationId xmlns:p14="http://schemas.microsoft.com/office/powerpoint/2010/main" val="9911957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pPr>
              <a:defRPr/>
            </a:pPr>
            <a:fld id="{5042CA40-54EA-4F7A-8D30-A3B69055C6DF}" type="datetimeFigureOut">
              <a:rPr lang="ru-RU"/>
              <a:pPr>
                <a:defRPr/>
              </a:pPr>
              <a:t>30.05.2016</a:t>
            </a:fld>
            <a:endParaRPr lang="ru-RU"/>
          </a:p>
        </p:txBody>
      </p:sp>
      <p:sp>
        <p:nvSpPr>
          <p:cNvPr id="5" name="Footer Placeholder 4"/>
          <p:cNvSpPr>
            <a:spLocks noGrp="1"/>
          </p:cNvSpPr>
          <p:nvPr>
            <p:ph type="ftr" sz="quarter" idx="11"/>
          </p:nvPr>
        </p:nvSpPr>
        <p:spPr/>
        <p:txBody>
          <a:bodyPr/>
          <a:lstStyle/>
          <a:p>
            <a:pPr>
              <a:defRPr/>
            </a:pPr>
            <a:endParaRPr lang="ru-RU"/>
          </a:p>
        </p:txBody>
      </p:sp>
      <p:sp>
        <p:nvSpPr>
          <p:cNvPr id="6" name="Slide Number Placeholder 5"/>
          <p:cNvSpPr>
            <a:spLocks noGrp="1"/>
          </p:cNvSpPr>
          <p:nvPr>
            <p:ph type="sldNum" sz="quarter" idx="12"/>
          </p:nvPr>
        </p:nvSpPr>
        <p:spPr/>
        <p:txBody>
          <a:bodyPr/>
          <a:lstStyle/>
          <a:p>
            <a:pPr>
              <a:defRPr/>
            </a:pPr>
            <a:fld id="{DB9C7A8E-8D81-41B5-B619-339903012BED}" type="slidenum">
              <a:rPr lang="ru-RU" altLang="ru-RU"/>
              <a:pPr>
                <a:defRPr/>
              </a:pPr>
              <a:t>‹#›</a:t>
            </a:fld>
            <a:endParaRPr lang="ru-RU" altLang="ru-RU"/>
          </a:p>
        </p:txBody>
      </p:sp>
    </p:spTree>
    <p:extLst>
      <p:ext uri="{BB962C8B-B14F-4D97-AF65-F5344CB8AC3E}">
        <p14:creationId xmlns:p14="http://schemas.microsoft.com/office/powerpoint/2010/main" val="35463158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dirty="0"/>
              <a:t>Click to edit Master title style</a:t>
            </a:r>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Edit Master text styles</a:t>
            </a:r>
          </a:p>
        </p:txBody>
      </p:sp>
      <p:sp>
        <p:nvSpPr>
          <p:cNvPr id="4" name="Date Placeholder 3"/>
          <p:cNvSpPr>
            <a:spLocks noGrp="1"/>
          </p:cNvSpPr>
          <p:nvPr>
            <p:ph type="dt" sz="half" idx="10"/>
          </p:nvPr>
        </p:nvSpPr>
        <p:spPr/>
        <p:txBody>
          <a:bodyPr/>
          <a:lstStyle/>
          <a:p>
            <a:pPr>
              <a:defRPr/>
            </a:pPr>
            <a:fld id="{5042CA40-54EA-4F7A-8D30-A3B69055C6DF}" type="datetimeFigureOut">
              <a:rPr lang="ru-RU"/>
              <a:pPr>
                <a:defRPr/>
              </a:pPr>
              <a:t>30.05.2016</a:t>
            </a:fld>
            <a:endParaRPr lang="ru-RU"/>
          </a:p>
        </p:txBody>
      </p:sp>
      <p:sp>
        <p:nvSpPr>
          <p:cNvPr id="5" name="Footer Placeholder 4"/>
          <p:cNvSpPr>
            <a:spLocks noGrp="1"/>
          </p:cNvSpPr>
          <p:nvPr>
            <p:ph type="ftr" sz="quarter" idx="11"/>
          </p:nvPr>
        </p:nvSpPr>
        <p:spPr/>
        <p:txBody>
          <a:bodyPr/>
          <a:lstStyle/>
          <a:p>
            <a:pPr>
              <a:defRPr/>
            </a:pPr>
            <a:endParaRPr lang="ru-RU"/>
          </a:p>
        </p:txBody>
      </p:sp>
      <p:sp>
        <p:nvSpPr>
          <p:cNvPr id="6" name="Slide Number Placeholder 5"/>
          <p:cNvSpPr>
            <a:spLocks noGrp="1"/>
          </p:cNvSpPr>
          <p:nvPr>
            <p:ph type="sldNum" sz="quarter" idx="12"/>
          </p:nvPr>
        </p:nvSpPr>
        <p:spPr/>
        <p:txBody>
          <a:bodyPr/>
          <a:lstStyle/>
          <a:p>
            <a:pPr>
              <a:defRPr/>
            </a:pPr>
            <a:fld id="{DB9C7A8E-8D81-41B5-B619-339903012BED}" type="slidenum">
              <a:rPr lang="ru-RU" altLang="ru-RU"/>
              <a:pPr>
                <a:defRPr/>
              </a:pPr>
              <a:t>‹#›</a:t>
            </a:fld>
            <a:endParaRPr lang="ru-RU" altLang="ru-RU"/>
          </a:p>
        </p:txBody>
      </p:sp>
    </p:spTree>
    <p:extLst>
      <p:ext uri="{BB962C8B-B14F-4D97-AF65-F5344CB8AC3E}">
        <p14:creationId xmlns:p14="http://schemas.microsoft.com/office/powerpoint/2010/main" val="4808877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29150" y="1825625"/>
            <a:ext cx="3886200" cy="435133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pPr>
              <a:defRPr/>
            </a:pPr>
            <a:fld id="{5042CA40-54EA-4F7A-8D30-A3B69055C6DF}" type="datetimeFigureOut">
              <a:rPr lang="ru-RU"/>
              <a:pPr>
                <a:defRPr/>
              </a:pPr>
              <a:t>30.05.2016</a:t>
            </a:fld>
            <a:endParaRPr lang="ru-RU"/>
          </a:p>
        </p:txBody>
      </p:sp>
      <p:sp>
        <p:nvSpPr>
          <p:cNvPr id="6" name="Footer Placeholder 5"/>
          <p:cNvSpPr>
            <a:spLocks noGrp="1"/>
          </p:cNvSpPr>
          <p:nvPr>
            <p:ph type="ftr" sz="quarter" idx="11"/>
          </p:nvPr>
        </p:nvSpPr>
        <p:spPr/>
        <p:txBody>
          <a:bodyPr/>
          <a:lstStyle/>
          <a:p>
            <a:pPr>
              <a:defRPr/>
            </a:pPr>
            <a:endParaRPr lang="ru-RU"/>
          </a:p>
        </p:txBody>
      </p:sp>
      <p:sp>
        <p:nvSpPr>
          <p:cNvPr id="7" name="Slide Number Placeholder 6"/>
          <p:cNvSpPr>
            <a:spLocks noGrp="1"/>
          </p:cNvSpPr>
          <p:nvPr>
            <p:ph type="sldNum" sz="quarter" idx="12"/>
          </p:nvPr>
        </p:nvSpPr>
        <p:spPr/>
        <p:txBody>
          <a:bodyPr/>
          <a:lstStyle/>
          <a:p>
            <a:pPr>
              <a:defRPr/>
            </a:pPr>
            <a:fld id="{DB9C7A8E-8D81-41B5-B619-339903012BED}" type="slidenum">
              <a:rPr lang="ru-RU" altLang="ru-RU"/>
              <a:pPr>
                <a:defRPr/>
              </a:pPr>
              <a:t>‹#›</a:t>
            </a:fld>
            <a:endParaRPr lang="ru-RU" altLang="ru-RU"/>
          </a:p>
        </p:txBody>
      </p:sp>
    </p:spTree>
    <p:extLst>
      <p:ext uri="{BB962C8B-B14F-4D97-AF65-F5344CB8AC3E}">
        <p14:creationId xmlns:p14="http://schemas.microsoft.com/office/powerpoint/2010/main" val="26976859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dirty="0"/>
              <a:t>Click to edit Master title style</a:t>
            </a: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pPr>
              <a:defRPr/>
            </a:pPr>
            <a:fld id="{5042CA40-54EA-4F7A-8D30-A3B69055C6DF}" type="datetimeFigureOut">
              <a:rPr lang="ru-RU"/>
              <a:pPr>
                <a:defRPr/>
              </a:pPr>
              <a:t>30.05.2016</a:t>
            </a:fld>
            <a:endParaRPr lang="ru-RU"/>
          </a:p>
        </p:txBody>
      </p:sp>
      <p:sp>
        <p:nvSpPr>
          <p:cNvPr id="8" name="Footer Placeholder 7"/>
          <p:cNvSpPr>
            <a:spLocks noGrp="1"/>
          </p:cNvSpPr>
          <p:nvPr>
            <p:ph type="ftr" sz="quarter" idx="11"/>
          </p:nvPr>
        </p:nvSpPr>
        <p:spPr/>
        <p:txBody>
          <a:bodyPr/>
          <a:lstStyle/>
          <a:p>
            <a:pPr>
              <a:defRPr/>
            </a:pPr>
            <a:endParaRPr lang="ru-RU"/>
          </a:p>
        </p:txBody>
      </p:sp>
      <p:sp>
        <p:nvSpPr>
          <p:cNvPr id="9" name="Slide Number Placeholder 8"/>
          <p:cNvSpPr>
            <a:spLocks noGrp="1"/>
          </p:cNvSpPr>
          <p:nvPr>
            <p:ph type="sldNum" sz="quarter" idx="12"/>
          </p:nvPr>
        </p:nvSpPr>
        <p:spPr/>
        <p:txBody>
          <a:bodyPr/>
          <a:lstStyle/>
          <a:p>
            <a:pPr>
              <a:defRPr/>
            </a:pPr>
            <a:fld id="{DB9C7A8E-8D81-41B5-B619-339903012BED}" type="slidenum">
              <a:rPr lang="ru-RU" altLang="ru-RU"/>
              <a:pPr>
                <a:defRPr/>
              </a:pPr>
              <a:t>‹#›</a:t>
            </a:fld>
            <a:endParaRPr lang="ru-RU" altLang="ru-RU"/>
          </a:p>
        </p:txBody>
      </p:sp>
    </p:spTree>
    <p:extLst>
      <p:ext uri="{BB962C8B-B14F-4D97-AF65-F5344CB8AC3E}">
        <p14:creationId xmlns:p14="http://schemas.microsoft.com/office/powerpoint/2010/main" val="5421189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Date Placeholder 2"/>
          <p:cNvSpPr>
            <a:spLocks noGrp="1"/>
          </p:cNvSpPr>
          <p:nvPr>
            <p:ph type="dt" sz="half" idx="10"/>
          </p:nvPr>
        </p:nvSpPr>
        <p:spPr/>
        <p:txBody>
          <a:bodyPr/>
          <a:lstStyle/>
          <a:p>
            <a:pPr>
              <a:defRPr/>
            </a:pPr>
            <a:fld id="{5042CA40-54EA-4F7A-8D30-A3B69055C6DF}" type="datetimeFigureOut">
              <a:rPr lang="ru-RU"/>
              <a:pPr>
                <a:defRPr/>
              </a:pPr>
              <a:t>30.05.2016</a:t>
            </a:fld>
            <a:endParaRPr lang="ru-RU"/>
          </a:p>
        </p:txBody>
      </p:sp>
      <p:sp>
        <p:nvSpPr>
          <p:cNvPr id="4" name="Footer Placeholder 3"/>
          <p:cNvSpPr>
            <a:spLocks noGrp="1"/>
          </p:cNvSpPr>
          <p:nvPr>
            <p:ph type="ftr" sz="quarter" idx="11"/>
          </p:nvPr>
        </p:nvSpPr>
        <p:spPr/>
        <p:txBody>
          <a:bodyPr/>
          <a:lstStyle/>
          <a:p>
            <a:pPr>
              <a:defRPr/>
            </a:pPr>
            <a:endParaRPr lang="ru-RU"/>
          </a:p>
        </p:txBody>
      </p:sp>
      <p:sp>
        <p:nvSpPr>
          <p:cNvPr id="5" name="Slide Number Placeholder 4"/>
          <p:cNvSpPr>
            <a:spLocks noGrp="1"/>
          </p:cNvSpPr>
          <p:nvPr>
            <p:ph type="sldNum" sz="quarter" idx="12"/>
          </p:nvPr>
        </p:nvSpPr>
        <p:spPr/>
        <p:txBody>
          <a:bodyPr/>
          <a:lstStyle/>
          <a:p>
            <a:pPr>
              <a:defRPr/>
            </a:pPr>
            <a:fld id="{DB9C7A8E-8D81-41B5-B619-339903012BED}" type="slidenum">
              <a:rPr lang="ru-RU" altLang="ru-RU"/>
              <a:pPr>
                <a:defRPr/>
              </a:pPr>
              <a:t>‹#›</a:t>
            </a:fld>
            <a:endParaRPr lang="ru-RU" altLang="ru-RU"/>
          </a:p>
        </p:txBody>
      </p:sp>
    </p:spTree>
    <p:extLst>
      <p:ext uri="{BB962C8B-B14F-4D97-AF65-F5344CB8AC3E}">
        <p14:creationId xmlns:p14="http://schemas.microsoft.com/office/powerpoint/2010/main" val="1190201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5042CA40-54EA-4F7A-8D30-A3B69055C6DF}" type="datetimeFigureOut">
              <a:rPr lang="ru-RU"/>
              <a:pPr>
                <a:defRPr/>
              </a:pPr>
              <a:t>30.05.2016</a:t>
            </a:fld>
            <a:endParaRPr lang="ru-RU"/>
          </a:p>
        </p:txBody>
      </p:sp>
      <p:sp>
        <p:nvSpPr>
          <p:cNvPr id="3" name="Footer Placeholder 2"/>
          <p:cNvSpPr>
            <a:spLocks noGrp="1"/>
          </p:cNvSpPr>
          <p:nvPr>
            <p:ph type="ftr" sz="quarter" idx="11"/>
          </p:nvPr>
        </p:nvSpPr>
        <p:spPr/>
        <p:txBody>
          <a:bodyPr/>
          <a:lstStyle/>
          <a:p>
            <a:pPr>
              <a:defRPr/>
            </a:pPr>
            <a:endParaRPr lang="ru-RU"/>
          </a:p>
        </p:txBody>
      </p:sp>
      <p:sp>
        <p:nvSpPr>
          <p:cNvPr id="4" name="Slide Number Placeholder 3"/>
          <p:cNvSpPr>
            <a:spLocks noGrp="1"/>
          </p:cNvSpPr>
          <p:nvPr>
            <p:ph type="sldNum" sz="quarter" idx="12"/>
          </p:nvPr>
        </p:nvSpPr>
        <p:spPr/>
        <p:txBody>
          <a:bodyPr/>
          <a:lstStyle/>
          <a:p>
            <a:pPr>
              <a:defRPr/>
            </a:pPr>
            <a:fld id="{DB9C7A8E-8D81-41B5-B619-339903012BED}" type="slidenum">
              <a:rPr lang="ru-RU" altLang="ru-RU"/>
              <a:pPr>
                <a:defRPr/>
              </a:pPr>
              <a:t>‹#›</a:t>
            </a:fld>
            <a:endParaRPr lang="ru-RU" altLang="ru-RU"/>
          </a:p>
        </p:txBody>
      </p:sp>
    </p:spTree>
    <p:extLst>
      <p:ext uri="{BB962C8B-B14F-4D97-AF65-F5344CB8AC3E}">
        <p14:creationId xmlns:p14="http://schemas.microsoft.com/office/powerpoint/2010/main" val="21541166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dirty="0"/>
              <a:t>Click to edit Master title style</a:t>
            </a:r>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Edit Master text styles</a:t>
            </a:r>
          </a:p>
        </p:txBody>
      </p:sp>
      <p:sp>
        <p:nvSpPr>
          <p:cNvPr id="5" name="Date Placeholder 4"/>
          <p:cNvSpPr>
            <a:spLocks noGrp="1"/>
          </p:cNvSpPr>
          <p:nvPr>
            <p:ph type="dt" sz="half" idx="10"/>
          </p:nvPr>
        </p:nvSpPr>
        <p:spPr/>
        <p:txBody>
          <a:bodyPr/>
          <a:lstStyle/>
          <a:p>
            <a:pPr>
              <a:defRPr/>
            </a:pPr>
            <a:fld id="{5042CA40-54EA-4F7A-8D30-A3B69055C6DF}" type="datetimeFigureOut">
              <a:rPr lang="ru-RU"/>
              <a:pPr>
                <a:defRPr/>
              </a:pPr>
              <a:t>30.05.2016</a:t>
            </a:fld>
            <a:endParaRPr lang="ru-RU"/>
          </a:p>
        </p:txBody>
      </p:sp>
      <p:sp>
        <p:nvSpPr>
          <p:cNvPr id="6" name="Footer Placeholder 5"/>
          <p:cNvSpPr>
            <a:spLocks noGrp="1"/>
          </p:cNvSpPr>
          <p:nvPr>
            <p:ph type="ftr" sz="quarter" idx="11"/>
          </p:nvPr>
        </p:nvSpPr>
        <p:spPr/>
        <p:txBody>
          <a:bodyPr/>
          <a:lstStyle/>
          <a:p>
            <a:pPr>
              <a:defRPr/>
            </a:pPr>
            <a:endParaRPr lang="ru-RU"/>
          </a:p>
        </p:txBody>
      </p:sp>
      <p:sp>
        <p:nvSpPr>
          <p:cNvPr id="7" name="Slide Number Placeholder 6"/>
          <p:cNvSpPr>
            <a:spLocks noGrp="1"/>
          </p:cNvSpPr>
          <p:nvPr>
            <p:ph type="sldNum" sz="quarter" idx="12"/>
          </p:nvPr>
        </p:nvSpPr>
        <p:spPr/>
        <p:txBody>
          <a:bodyPr/>
          <a:lstStyle/>
          <a:p>
            <a:pPr>
              <a:defRPr/>
            </a:pPr>
            <a:fld id="{DB9C7A8E-8D81-41B5-B619-339903012BED}" type="slidenum">
              <a:rPr lang="ru-RU" altLang="ru-RU"/>
              <a:pPr>
                <a:defRPr/>
              </a:pPr>
              <a:t>‹#›</a:t>
            </a:fld>
            <a:endParaRPr lang="ru-RU" altLang="ru-RU"/>
          </a:p>
        </p:txBody>
      </p:sp>
    </p:spTree>
    <p:extLst>
      <p:ext uri="{BB962C8B-B14F-4D97-AF65-F5344CB8AC3E}">
        <p14:creationId xmlns:p14="http://schemas.microsoft.com/office/powerpoint/2010/main" val="9483100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dirty="0"/>
              <a:t>Click to edit Master title style</a:t>
            </a:r>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Edit Master text styles</a:t>
            </a:r>
          </a:p>
        </p:txBody>
      </p:sp>
      <p:sp>
        <p:nvSpPr>
          <p:cNvPr id="5" name="Date Placeholder 4"/>
          <p:cNvSpPr>
            <a:spLocks noGrp="1"/>
          </p:cNvSpPr>
          <p:nvPr>
            <p:ph type="dt" sz="half" idx="10"/>
          </p:nvPr>
        </p:nvSpPr>
        <p:spPr/>
        <p:txBody>
          <a:bodyPr/>
          <a:lstStyle/>
          <a:p>
            <a:pPr>
              <a:defRPr/>
            </a:pPr>
            <a:fld id="{5042CA40-54EA-4F7A-8D30-A3B69055C6DF}" type="datetimeFigureOut">
              <a:rPr lang="ru-RU"/>
              <a:pPr>
                <a:defRPr/>
              </a:pPr>
              <a:t>30.05.2016</a:t>
            </a:fld>
            <a:endParaRPr lang="ru-RU"/>
          </a:p>
        </p:txBody>
      </p:sp>
      <p:sp>
        <p:nvSpPr>
          <p:cNvPr id="6" name="Footer Placeholder 5"/>
          <p:cNvSpPr>
            <a:spLocks noGrp="1"/>
          </p:cNvSpPr>
          <p:nvPr>
            <p:ph type="ftr" sz="quarter" idx="11"/>
          </p:nvPr>
        </p:nvSpPr>
        <p:spPr/>
        <p:txBody>
          <a:bodyPr/>
          <a:lstStyle/>
          <a:p>
            <a:pPr>
              <a:defRPr/>
            </a:pPr>
            <a:endParaRPr lang="ru-RU"/>
          </a:p>
        </p:txBody>
      </p:sp>
      <p:sp>
        <p:nvSpPr>
          <p:cNvPr id="7" name="Slide Number Placeholder 6"/>
          <p:cNvSpPr>
            <a:spLocks noGrp="1"/>
          </p:cNvSpPr>
          <p:nvPr>
            <p:ph type="sldNum" sz="quarter" idx="12"/>
          </p:nvPr>
        </p:nvSpPr>
        <p:spPr/>
        <p:txBody>
          <a:bodyPr/>
          <a:lstStyle/>
          <a:p>
            <a:pPr>
              <a:defRPr/>
            </a:pPr>
            <a:fld id="{DB9C7A8E-8D81-41B5-B619-339903012BED}" type="slidenum">
              <a:rPr lang="ru-RU" altLang="ru-RU"/>
              <a:pPr>
                <a:defRPr/>
              </a:pPr>
              <a:t>‹#›</a:t>
            </a:fld>
            <a:endParaRPr lang="ru-RU" altLang="ru-RU"/>
          </a:p>
        </p:txBody>
      </p:sp>
    </p:spTree>
    <p:extLst>
      <p:ext uri="{BB962C8B-B14F-4D97-AF65-F5344CB8AC3E}">
        <p14:creationId xmlns:p14="http://schemas.microsoft.com/office/powerpoint/2010/main" val="8234299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5042CA40-54EA-4F7A-8D30-A3B69055C6DF}" type="datetimeFigureOut">
              <a:rPr lang="ru-RU"/>
              <a:pPr>
                <a:defRPr/>
              </a:pPr>
              <a:t>30.05.2016</a:t>
            </a:fld>
            <a:endParaRPr lang="ru-RU"/>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ru-RU"/>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DB9C7A8E-8D81-41B5-B619-339903012BED}" type="slidenum">
              <a:rPr lang="ru-RU" altLang="ru-RU"/>
              <a:pPr>
                <a:defRPr/>
              </a:pPr>
              <a:t>‹#›</a:t>
            </a:fld>
            <a:endParaRPr lang="ru-RU" altLang="ru-RU"/>
          </a:p>
        </p:txBody>
      </p:sp>
    </p:spTree>
    <p:extLst>
      <p:ext uri="{BB962C8B-B14F-4D97-AF65-F5344CB8AC3E}">
        <p14:creationId xmlns:p14="http://schemas.microsoft.com/office/powerpoint/2010/main" val="3555731980"/>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t="-1000" b="-1000"/>
          </a:stretch>
        </a:blipFill>
        <a:effectLst/>
      </p:bgPr>
    </p:bg>
    <p:spTree>
      <p:nvGrpSpPr>
        <p:cNvPr id="1" name=""/>
        <p:cNvGrpSpPr/>
        <p:nvPr/>
      </p:nvGrpSpPr>
      <p:grpSpPr>
        <a:xfrm>
          <a:off x="0" y="0"/>
          <a:ext cx="0" cy="0"/>
          <a:chOff x="0" y="0"/>
          <a:chExt cx="0" cy="0"/>
        </a:xfrm>
      </p:grpSpPr>
      <p:sp>
        <p:nvSpPr>
          <p:cNvPr id="2050" name="Заголовок 1"/>
          <p:cNvSpPr>
            <a:spLocks noGrp="1"/>
          </p:cNvSpPr>
          <p:nvPr>
            <p:ph type="title"/>
          </p:nvPr>
        </p:nvSpPr>
        <p:spPr>
          <a:xfrm>
            <a:off x="5063502" y="5937387"/>
            <a:ext cx="5857079" cy="653143"/>
          </a:xfrm>
        </p:spPr>
        <p:txBody>
          <a:bodyPr>
            <a:normAutofit fontScale="90000"/>
          </a:bodyPr>
          <a:lstStyle/>
          <a:p>
            <a:pPr eaLnBrk="1" hangingPunct="1">
              <a:defRPr/>
            </a:pPr>
            <a:r>
              <a:rPr lang="ru-RU" altLang="RU-RU" sz="2800" b="1" dirty="0"/>
              <a:t> Антонова О.П</a:t>
            </a:r>
            <a:r>
              <a:rPr lang="ru-RU" altLang="RU-RU" sz="2800" b="1" dirty="0">
                <a:solidFill>
                  <a:srgbClr val="000000"/>
                </a:solidFill>
              </a:rPr>
              <a:t>.</a:t>
            </a:r>
            <a:br>
              <a:rPr lang="ru-RU" altLang="ru-RU" sz="4800" dirty="0">
                <a:solidFill>
                  <a:srgbClr val="000000"/>
                </a:solidFill>
              </a:rPr>
            </a:br>
            <a:r>
              <a:rPr lang="ru-RU" altLang="RU-RU" sz="2800" b="1" dirty="0">
                <a:solidFill>
                  <a:srgbClr val="000000"/>
                </a:solidFill>
              </a:rPr>
              <a:t>Соболь Е.В.</a:t>
            </a:r>
          </a:p>
        </p:txBody>
      </p:sp>
      <p:sp>
        <p:nvSpPr>
          <p:cNvPr id="3" name="TextBox 2"/>
          <p:cNvSpPr txBox="1"/>
          <p:nvPr/>
        </p:nvSpPr>
        <p:spPr>
          <a:xfrm>
            <a:off x="3214878" y="718775"/>
            <a:ext cx="4680520" cy="3877985"/>
          </a:xfrm>
          <a:prstGeom prst="rect">
            <a:avLst/>
          </a:prstGeom>
          <a:noFill/>
        </p:spPr>
        <p:txBody>
          <a:bodyPr>
            <a:spAutoFit/>
          </a:bodyPr>
          <a:lstStyle/>
          <a:p>
            <a:pPr algn="ctr" eaLnBrk="1" fontAlgn="auto" hangingPunct="1">
              <a:spcBef>
                <a:spcPts val="0"/>
              </a:spcBef>
              <a:spcAft>
                <a:spcPts val="0"/>
              </a:spcAft>
              <a:defRPr/>
            </a:pPr>
            <a:r>
              <a:rPr lang="ru-RU" sz="6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n-lt"/>
              </a:rPr>
              <a:t> </a:t>
            </a:r>
            <a:r>
              <a:rPr lang="ru-RU" sz="4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n-lt"/>
              </a:rPr>
              <a:t>Тематический проект                              </a:t>
            </a:r>
            <a:r>
              <a:rPr lang="ru-RU" sz="6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n-lt"/>
              </a:rPr>
              <a:t>«</a:t>
            </a:r>
            <a:r>
              <a:rPr lang="ru-RU" sz="6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n-lt"/>
              </a:rPr>
              <a:t>Дорожная</a:t>
            </a:r>
          </a:p>
          <a:p>
            <a:pPr algn="ctr" eaLnBrk="1" fontAlgn="auto" hangingPunct="1">
              <a:spcBef>
                <a:spcPts val="0"/>
              </a:spcBef>
              <a:spcAft>
                <a:spcPts val="0"/>
              </a:spcAft>
              <a:defRPr/>
            </a:pPr>
            <a:r>
              <a:rPr lang="ru-RU" sz="6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n-lt"/>
              </a:rPr>
              <a:t>Азбука</a:t>
            </a:r>
            <a:r>
              <a:rPr lang="ru-RU" sz="6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n-lt"/>
              </a:rPr>
              <a: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1266" name="Заголовок 1"/>
          <p:cNvSpPr>
            <a:spLocks noGrp="1"/>
          </p:cNvSpPr>
          <p:nvPr>
            <p:ph type="title"/>
          </p:nvPr>
        </p:nvSpPr>
        <p:spPr/>
        <p:txBody>
          <a:bodyPr/>
          <a:lstStyle/>
          <a:p>
            <a:pPr eaLnBrk="1" hangingPunct="1"/>
            <a:r>
              <a:rPr lang="ru-RU" altLang="ru-RU" sz="6000"/>
              <a:t>        </a:t>
            </a:r>
            <a:r>
              <a:rPr lang="en-US" altLang="ru-RU" sz="6000"/>
              <a:t>  </a:t>
            </a:r>
            <a:r>
              <a:rPr lang="ru-RU" altLang="ru-RU" sz="5400" i="1">
                <a:solidFill>
                  <a:srgbClr val="FF0000"/>
                </a:solidFill>
              </a:rPr>
              <a:t>Формы и методы</a:t>
            </a:r>
            <a:r>
              <a:rPr lang="ru-RU" altLang="ru-RU" sz="6000"/>
              <a:t> </a:t>
            </a:r>
          </a:p>
        </p:txBody>
      </p:sp>
      <p:sp>
        <p:nvSpPr>
          <p:cNvPr id="2" name="Блок-схема: альтернативный процесс 1"/>
          <p:cNvSpPr/>
          <p:nvPr/>
        </p:nvSpPr>
        <p:spPr>
          <a:xfrm>
            <a:off x="2354263" y="1850628"/>
            <a:ext cx="2592387" cy="792163"/>
          </a:xfrm>
          <a:prstGeom prst="flowChartAlternateProcess">
            <a:avLst/>
          </a:prstGeom>
        </p:spPr>
        <p:style>
          <a:lnRef idx="1">
            <a:schemeClr val="accent3"/>
          </a:lnRef>
          <a:fillRef idx="3">
            <a:schemeClr val="accent3"/>
          </a:fillRef>
          <a:effectRef idx="2">
            <a:schemeClr val="accent3"/>
          </a:effectRef>
          <a:fontRef idx="minor">
            <a:schemeClr val="lt1"/>
          </a:fontRef>
        </p:style>
        <p:txBody>
          <a:bodyPr anchor="ctr"/>
          <a:lstStyle/>
          <a:p>
            <a:pPr algn="ctr" eaLnBrk="1" hangingPunct="1">
              <a:defRPr/>
            </a:pPr>
            <a:r>
              <a:rPr lang="ru-RU" sz="2000" dirty="0">
                <a:solidFill>
                  <a:srgbClr val="FFFF00"/>
                </a:solidFill>
              </a:rPr>
              <a:t>Проблемные ситуации</a:t>
            </a:r>
          </a:p>
        </p:txBody>
      </p:sp>
      <p:sp>
        <p:nvSpPr>
          <p:cNvPr id="3" name="Блок-схема: альтернативный процесс 2"/>
          <p:cNvSpPr/>
          <p:nvPr/>
        </p:nvSpPr>
        <p:spPr>
          <a:xfrm>
            <a:off x="1779087" y="3933825"/>
            <a:ext cx="1368425" cy="647700"/>
          </a:xfrm>
          <a:prstGeom prst="flowChartAlternateProcess">
            <a:avLst/>
          </a:prstGeom>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eaLnBrk="1" hangingPunct="1">
              <a:defRPr/>
            </a:pPr>
            <a:r>
              <a:rPr lang="ru-RU" sz="2000" dirty="0">
                <a:solidFill>
                  <a:srgbClr val="FFFF00"/>
                </a:solidFill>
              </a:rPr>
              <a:t>Игры</a:t>
            </a:r>
          </a:p>
        </p:txBody>
      </p:sp>
      <p:sp>
        <p:nvSpPr>
          <p:cNvPr id="4" name="Блок-схема: альтернативный процесс 3"/>
          <p:cNvSpPr/>
          <p:nvPr/>
        </p:nvSpPr>
        <p:spPr>
          <a:xfrm>
            <a:off x="3869531" y="3858816"/>
            <a:ext cx="1800225" cy="863600"/>
          </a:xfrm>
          <a:prstGeom prst="flowChartAlternateProcess">
            <a:avLst/>
          </a:prstGeom>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eaLnBrk="1" hangingPunct="1">
              <a:defRPr/>
            </a:pPr>
            <a:r>
              <a:rPr lang="ru-RU" sz="2000" dirty="0">
                <a:solidFill>
                  <a:srgbClr val="FFFF00"/>
                </a:solidFill>
              </a:rPr>
              <a:t>Тематические экскурсии</a:t>
            </a:r>
          </a:p>
        </p:txBody>
      </p:sp>
      <p:sp>
        <p:nvSpPr>
          <p:cNvPr id="5" name="Блок-схема: альтернативный процесс 4"/>
          <p:cNvSpPr/>
          <p:nvPr/>
        </p:nvSpPr>
        <p:spPr>
          <a:xfrm>
            <a:off x="5764213" y="2424113"/>
            <a:ext cx="2087562" cy="790575"/>
          </a:xfrm>
          <a:prstGeom prst="flowChartAlternateProcess">
            <a:avLst/>
          </a:prstGeom>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eaLnBrk="1" hangingPunct="1">
              <a:defRPr/>
            </a:pPr>
            <a:r>
              <a:rPr lang="ru-RU" sz="2000" dirty="0">
                <a:solidFill>
                  <a:srgbClr val="FFFF00"/>
                </a:solidFill>
              </a:rPr>
              <a:t>Беседы</a:t>
            </a:r>
          </a:p>
        </p:txBody>
      </p:sp>
      <p:sp>
        <p:nvSpPr>
          <p:cNvPr id="6" name="Блок-схема: альтернативный процесс 5"/>
          <p:cNvSpPr/>
          <p:nvPr/>
        </p:nvSpPr>
        <p:spPr>
          <a:xfrm>
            <a:off x="6048375" y="4221163"/>
            <a:ext cx="2124075" cy="863600"/>
          </a:xfrm>
          <a:prstGeom prst="flowChartAlternateProcess">
            <a:avLst/>
          </a:prstGeom>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eaLnBrk="1" hangingPunct="1">
              <a:defRPr/>
            </a:pPr>
            <a:r>
              <a:rPr lang="ru-RU" sz="2000" dirty="0">
                <a:solidFill>
                  <a:srgbClr val="FFFF00"/>
                </a:solidFill>
              </a:rPr>
              <a:t>Выставки детских работ</a:t>
            </a:r>
          </a:p>
        </p:txBody>
      </p:sp>
      <p:cxnSp>
        <p:nvCxnSpPr>
          <p:cNvPr id="8" name="Прямая со стрелкой 7"/>
          <p:cNvCxnSpPr/>
          <p:nvPr/>
        </p:nvCxnSpPr>
        <p:spPr>
          <a:xfrm flipH="1">
            <a:off x="2283222" y="2736973"/>
            <a:ext cx="503238" cy="100806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 name="Прямая со стрелкой 9"/>
          <p:cNvCxnSpPr/>
          <p:nvPr/>
        </p:nvCxnSpPr>
        <p:spPr>
          <a:xfrm>
            <a:off x="4257675" y="2719891"/>
            <a:ext cx="504825" cy="93662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l="-6000" r="-6000"/>
          </a:stretch>
        </a:blipFill>
        <a:effectLst/>
      </p:bgPr>
    </p:bg>
    <p:spTree>
      <p:nvGrpSpPr>
        <p:cNvPr id="1" name=""/>
        <p:cNvGrpSpPr/>
        <p:nvPr/>
      </p:nvGrpSpPr>
      <p:grpSpPr>
        <a:xfrm>
          <a:off x="0" y="0"/>
          <a:ext cx="0" cy="0"/>
          <a:chOff x="0" y="0"/>
          <a:chExt cx="0" cy="0"/>
        </a:xfrm>
      </p:grpSpPr>
      <p:sp>
        <p:nvSpPr>
          <p:cNvPr id="12290" name="Заголовок 1"/>
          <p:cNvSpPr>
            <a:spLocks noGrp="1"/>
          </p:cNvSpPr>
          <p:nvPr>
            <p:ph type="title"/>
          </p:nvPr>
        </p:nvSpPr>
        <p:spPr/>
        <p:txBody>
          <a:bodyPr/>
          <a:lstStyle/>
          <a:p>
            <a:pPr eaLnBrk="1" hangingPunct="1"/>
            <a:r>
              <a:rPr lang="ru-RU" altLang="ru-RU" sz="6000"/>
              <a:t>        </a:t>
            </a:r>
            <a:r>
              <a:rPr lang="en-US" altLang="ru-RU" sz="6000"/>
              <a:t>  </a:t>
            </a:r>
            <a:r>
              <a:rPr lang="ru-RU" altLang="ru-RU" sz="3200" i="1">
                <a:solidFill>
                  <a:srgbClr val="FF0000"/>
                </a:solidFill>
              </a:rPr>
              <a:t>Этапы работы над проектом</a:t>
            </a:r>
          </a:p>
        </p:txBody>
      </p:sp>
      <p:sp>
        <p:nvSpPr>
          <p:cNvPr id="2" name="Скругленная прямоугольная выноска 1"/>
          <p:cNvSpPr/>
          <p:nvPr/>
        </p:nvSpPr>
        <p:spPr>
          <a:xfrm>
            <a:off x="665957" y="2062957"/>
            <a:ext cx="2879725" cy="3384550"/>
          </a:xfrm>
          <a:prstGeom prst="wedgeRoundRectCallout">
            <a:avLst>
              <a:gd name="adj1" fmla="val -3355"/>
              <a:gd name="adj2" fmla="val -58785"/>
              <a:gd name="adj3" fmla="val 16667"/>
            </a:avLst>
          </a:prstGeom>
          <a:ln w="38100"/>
        </p:spPr>
        <p:style>
          <a:lnRef idx="1">
            <a:schemeClr val="accent2"/>
          </a:lnRef>
          <a:fillRef idx="2">
            <a:schemeClr val="accent2"/>
          </a:fillRef>
          <a:effectRef idx="1">
            <a:schemeClr val="accent2"/>
          </a:effectRef>
          <a:fontRef idx="minor">
            <a:schemeClr val="dk1"/>
          </a:fontRef>
        </p:style>
        <p:txBody>
          <a:bodyPr anchor="ctr"/>
          <a:lstStyle/>
          <a:p>
            <a:pPr algn="just" eaLnBrk="1" hangingPunct="1">
              <a:defRPr/>
            </a:pPr>
            <a:r>
              <a:rPr lang="ru-RU" dirty="0"/>
              <a:t>Подготовительный этап</a:t>
            </a:r>
          </a:p>
          <a:p>
            <a:pPr marL="285750" indent="-285750" algn="just" eaLnBrk="1" hangingPunct="1">
              <a:buFont typeface="Courier New" panose="02070309020205020404" pitchFamily="49" charset="0"/>
              <a:buChar char="o"/>
              <a:defRPr/>
            </a:pPr>
            <a:r>
              <a:rPr lang="ru-RU" sz="1400" dirty="0"/>
              <a:t>Подбор материала по ПДД</a:t>
            </a:r>
          </a:p>
          <a:p>
            <a:pPr marL="285750" indent="-285750" algn="just" eaLnBrk="1" hangingPunct="1">
              <a:buFont typeface="Courier New" panose="02070309020205020404" pitchFamily="49" charset="0"/>
              <a:buChar char="o"/>
              <a:defRPr/>
            </a:pPr>
            <a:r>
              <a:rPr lang="ru-RU" sz="1400" dirty="0"/>
              <a:t>Диагностика детей</a:t>
            </a:r>
          </a:p>
          <a:p>
            <a:pPr marL="285750" indent="-285750" algn="just" eaLnBrk="1" hangingPunct="1">
              <a:buFont typeface="Courier New" panose="02070309020205020404" pitchFamily="49" charset="0"/>
              <a:buChar char="o"/>
              <a:defRPr/>
            </a:pPr>
            <a:r>
              <a:rPr lang="ru-RU" sz="1400" dirty="0"/>
              <a:t>Знакомство с литературными произведениями</a:t>
            </a:r>
          </a:p>
          <a:p>
            <a:pPr marL="285750" indent="-285750" algn="just" eaLnBrk="1" hangingPunct="1">
              <a:buFont typeface="Courier New" panose="02070309020205020404" pitchFamily="49" charset="0"/>
              <a:buChar char="o"/>
              <a:defRPr/>
            </a:pPr>
            <a:r>
              <a:rPr lang="ru-RU" sz="1400" dirty="0"/>
              <a:t>Изготовление дидактических игр, стендов по ПДД</a:t>
            </a:r>
          </a:p>
          <a:p>
            <a:pPr marL="285750" indent="-285750" algn="just" eaLnBrk="1" hangingPunct="1">
              <a:buFont typeface="Courier New" panose="02070309020205020404" pitchFamily="49" charset="0"/>
              <a:buChar char="o"/>
              <a:defRPr/>
            </a:pPr>
            <a:r>
              <a:rPr lang="ru-RU" sz="1400" dirty="0"/>
              <a:t>Рассматривание фотографий, просмотр видеоматериала о дорожных ситуациях</a:t>
            </a:r>
          </a:p>
          <a:p>
            <a:pPr marL="285750" indent="-285750" algn="just" eaLnBrk="1" hangingPunct="1">
              <a:buFont typeface="Courier New" panose="02070309020205020404" pitchFamily="49" charset="0"/>
              <a:buChar char="o"/>
              <a:defRPr/>
            </a:pPr>
            <a:endParaRPr lang="ru-RU" dirty="0"/>
          </a:p>
          <a:p>
            <a:pPr algn="ctr" eaLnBrk="1" hangingPunct="1">
              <a:defRPr/>
            </a:pPr>
            <a:endParaRPr lang="ru-RU" dirty="0"/>
          </a:p>
        </p:txBody>
      </p:sp>
      <p:sp>
        <p:nvSpPr>
          <p:cNvPr id="3" name="Скругленная прямоугольная выноска 2"/>
          <p:cNvSpPr/>
          <p:nvPr/>
        </p:nvSpPr>
        <p:spPr>
          <a:xfrm>
            <a:off x="6047979" y="1623616"/>
            <a:ext cx="2736850" cy="2305050"/>
          </a:xfrm>
          <a:prstGeom prst="wedgeRoundRectCallout">
            <a:avLst>
              <a:gd name="adj1" fmla="val 2446"/>
              <a:gd name="adj2" fmla="val -61403"/>
              <a:gd name="adj3" fmla="val 16667"/>
            </a:avLst>
          </a:prstGeom>
          <a:ln w="38100"/>
        </p:spPr>
        <p:style>
          <a:lnRef idx="1">
            <a:schemeClr val="accent6"/>
          </a:lnRef>
          <a:fillRef idx="2">
            <a:schemeClr val="accent6"/>
          </a:fillRef>
          <a:effectRef idx="1">
            <a:schemeClr val="accent6"/>
          </a:effectRef>
          <a:fontRef idx="minor">
            <a:schemeClr val="dk1"/>
          </a:fontRef>
        </p:style>
        <p:txBody>
          <a:bodyPr anchor="ctr"/>
          <a:lstStyle/>
          <a:p>
            <a:pPr algn="just" eaLnBrk="1" hangingPunct="1">
              <a:defRPr/>
            </a:pPr>
            <a:r>
              <a:rPr lang="ru-RU" dirty="0"/>
              <a:t>Основной этап</a:t>
            </a:r>
          </a:p>
          <a:p>
            <a:pPr marL="285750" indent="-285750" algn="just" eaLnBrk="1" hangingPunct="1">
              <a:buFont typeface="Courier New" panose="02070309020205020404" pitchFamily="49" charset="0"/>
              <a:buChar char="o"/>
              <a:defRPr/>
            </a:pPr>
            <a:r>
              <a:rPr lang="ru-RU" sz="1400" dirty="0"/>
              <a:t>Проведение мероприятий по модулю «Правила дорожного движения»</a:t>
            </a:r>
          </a:p>
          <a:p>
            <a:pPr marL="285750" indent="-285750" algn="just" eaLnBrk="1" hangingPunct="1">
              <a:buFont typeface="Courier New" panose="02070309020205020404" pitchFamily="49" charset="0"/>
              <a:buChar char="o"/>
              <a:defRPr/>
            </a:pPr>
            <a:r>
              <a:rPr lang="ru-RU" sz="1400" dirty="0"/>
              <a:t>Решение игровых ситуаций</a:t>
            </a:r>
          </a:p>
          <a:p>
            <a:pPr marL="285750" indent="-285750" algn="just" eaLnBrk="1" hangingPunct="1">
              <a:buFont typeface="Courier New" panose="02070309020205020404" pitchFamily="49" charset="0"/>
              <a:buChar char="o"/>
              <a:defRPr/>
            </a:pPr>
            <a:r>
              <a:rPr lang="ru-RU" sz="1400" dirty="0"/>
              <a:t>Обыгрывание дидактических и подвижных игр по ПДД</a:t>
            </a:r>
          </a:p>
          <a:p>
            <a:pPr algn="just" eaLnBrk="1" hangingPunct="1">
              <a:defRPr/>
            </a:pPr>
            <a:endParaRPr lang="ru-RU" sz="1400" dirty="0"/>
          </a:p>
          <a:p>
            <a:pPr marL="285750" indent="-285750" algn="just" eaLnBrk="1" hangingPunct="1">
              <a:buFont typeface="Courier New" panose="02070309020205020404" pitchFamily="49" charset="0"/>
              <a:buChar char="o"/>
              <a:defRPr/>
            </a:pPr>
            <a:endParaRPr lang="ru-RU" sz="1400" dirty="0"/>
          </a:p>
        </p:txBody>
      </p:sp>
      <p:sp>
        <p:nvSpPr>
          <p:cNvPr id="6" name="Скругленная прямоугольная выноска 5"/>
          <p:cNvSpPr/>
          <p:nvPr/>
        </p:nvSpPr>
        <p:spPr>
          <a:xfrm>
            <a:off x="3932238" y="4219576"/>
            <a:ext cx="3097212" cy="2232025"/>
          </a:xfrm>
          <a:prstGeom prst="wedgeRoundRectCallout">
            <a:avLst>
              <a:gd name="adj1" fmla="val -7176"/>
              <a:gd name="adj2" fmla="val -70515"/>
              <a:gd name="adj3" fmla="val 16667"/>
            </a:avLst>
          </a:prstGeom>
          <a:ln w="38100"/>
        </p:spPr>
        <p:style>
          <a:lnRef idx="1">
            <a:schemeClr val="accent3"/>
          </a:lnRef>
          <a:fillRef idx="2">
            <a:schemeClr val="accent3"/>
          </a:fillRef>
          <a:effectRef idx="1">
            <a:schemeClr val="accent3"/>
          </a:effectRef>
          <a:fontRef idx="minor">
            <a:schemeClr val="dk1"/>
          </a:fontRef>
        </p:style>
        <p:txBody>
          <a:bodyPr anchor="ctr"/>
          <a:lstStyle/>
          <a:p>
            <a:pPr algn="just" eaLnBrk="1" hangingPunct="1">
              <a:defRPr/>
            </a:pPr>
            <a:r>
              <a:rPr lang="ru-RU" dirty="0"/>
              <a:t>Заключительный этап</a:t>
            </a:r>
          </a:p>
          <a:p>
            <a:pPr marL="285750" indent="-285750" algn="just" eaLnBrk="1" hangingPunct="1">
              <a:buFont typeface="Courier New" panose="02070309020205020404" pitchFamily="49" charset="0"/>
              <a:buChar char="o"/>
              <a:defRPr/>
            </a:pPr>
            <a:r>
              <a:rPr lang="ru-RU" sz="1400" dirty="0"/>
              <a:t>Создание альбома «Дорожная азбука»</a:t>
            </a:r>
          </a:p>
          <a:p>
            <a:pPr marL="285750" indent="-285750" algn="just" eaLnBrk="1" hangingPunct="1">
              <a:buFont typeface="Courier New" panose="02070309020205020404" pitchFamily="49" charset="0"/>
              <a:buChar char="o"/>
              <a:defRPr/>
            </a:pPr>
            <a:r>
              <a:rPr lang="ru-RU" sz="1400" dirty="0"/>
              <a:t>Создание мультимедийной презентации</a:t>
            </a:r>
          </a:p>
          <a:p>
            <a:pPr marL="285750" indent="-285750" algn="just" eaLnBrk="1" hangingPunct="1">
              <a:buFont typeface="Courier New" panose="02070309020205020404" pitchFamily="49" charset="0"/>
              <a:buChar char="o"/>
              <a:defRPr/>
            </a:pPr>
            <a:r>
              <a:rPr lang="ru-RU" sz="1400" dirty="0"/>
              <a:t>Веселые старты (родители и дети) «Красный, желтый и зеленый»</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l="-6000" r="-6000"/>
          </a:stretch>
        </a:blipFill>
        <a:effectLst/>
      </p:bgPr>
    </p:bg>
    <p:spTree>
      <p:nvGrpSpPr>
        <p:cNvPr id="1" name=""/>
        <p:cNvGrpSpPr/>
        <p:nvPr/>
      </p:nvGrpSpPr>
      <p:grpSpPr>
        <a:xfrm>
          <a:off x="0" y="0"/>
          <a:ext cx="0" cy="0"/>
          <a:chOff x="0" y="0"/>
          <a:chExt cx="0" cy="0"/>
        </a:xfrm>
      </p:grpSpPr>
      <p:sp>
        <p:nvSpPr>
          <p:cNvPr id="13314" name="Заголовок 1"/>
          <p:cNvSpPr>
            <a:spLocks noGrp="1"/>
          </p:cNvSpPr>
          <p:nvPr>
            <p:ph type="title"/>
          </p:nvPr>
        </p:nvSpPr>
        <p:spPr>
          <a:xfrm>
            <a:off x="1042988" y="260350"/>
            <a:ext cx="8229600" cy="1143000"/>
          </a:xfrm>
        </p:spPr>
        <p:txBody>
          <a:bodyPr/>
          <a:lstStyle/>
          <a:p>
            <a:pPr eaLnBrk="1" hangingPunct="1"/>
            <a:r>
              <a:rPr lang="ru-RU" altLang="ru-RU" sz="2800"/>
              <a:t>        </a:t>
            </a:r>
            <a:r>
              <a:rPr lang="en-US" altLang="ru-RU" sz="2800"/>
              <a:t>  </a:t>
            </a:r>
            <a:r>
              <a:rPr lang="ru-RU" altLang="ru-RU" sz="2800" i="1">
                <a:solidFill>
                  <a:srgbClr val="FF0000"/>
                </a:solidFill>
              </a:rPr>
              <a:t>Реализация проекта в различных видах деятельности</a:t>
            </a:r>
          </a:p>
        </p:txBody>
      </p:sp>
      <p:sp>
        <p:nvSpPr>
          <p:cNvPr id="2" name="Блок-схема: сохраненные данные 1"/>
          <p:cNvSpPr/>
          <p:nvPr/>
        </p:nvSpPr>
        <p:spPr>
          <a:xfrm>
            <a:off x="766366" y="2062957"/>
            <a:ext cx="3887788" cy="3600450"/>
          </a:xfrm>
          <a:prstGeom prst="flowChartOnlineStorage">
            <a:avLst/>
          </a:prstGeom>
        </p:spPr>
        <p:style>
          <a:lnRef idx="1">
            <a:schemeClr val="accent5"/>
          </a:lnRef>
          <a:fillRef idx="2">
            <a:schemeClr val="accent5"/>
          </a:fillRef>
          <a:effectRef idx="1">
            <a:schemeClr val="accent5"/>
          </a:effectRef>
          <a:fontRef idx="minor">
            <a:schemeClr val="dk1"/>
          </a:fontRef>
        </p:style>
        <p:txBody>
          <a:bodyPr anchor="ctr"/>
          <a:lstStyle/>
          <a:p>
            <a:pPr algn="ctr" eaLnBrk="1" hangingPunct="1">
              <a:defRPr/>
            </a:pPr>
            <a:r>
              <a:rPr lang="ru-RU" sz="1400" b="1" i="1" dirty="0"/>
              <a:t>Игровая деятельность:</a:t>
            </a:r>
          </a:p>
          <a:p>
            <a:pPr marL="171450" indent="-171450" eaLnBrk="1" hangingPunct="1">
              <a:buFontTx/>
              <a:buChar char="-"/>
              <a:defRPr/>
            </a:pPr>
            <a:r>
              <a:rPr lang="ru-RU" sz="1200" i="1" u="sng" dirty="0"/>
              <a:t>Дидактические игры </a:t>
            </a:r>
            <a:r>
              <a:rPr lang="ru-RU" sz="1200" dirty="0"/>
              <a:t>(«Подумай – отгадай», «Красный – зеленый», «Какой это знак?», «Кто больше знает?», «Собери машину», «Угадай-ка», «Отгадай-ка», «Объясни» и т.д.)</a:t>
            </a:r>
          </a:p>
          <a:p>
            <a:pPr marL="171450" indent="-171450" eaLnBrk="1" hangingPunct="1">
              <a:buFontTx/>
              <a:buChar char="-"/>
              <a:defRPr/>
            </a:pPr>
            <a:r>
              <a:rPr lang="ru-RU" sz="1200" i="1" u="sng" dirty="0"/>
              <a:t>Сюжетно-ролевые игры </a:t>
            </a:r>
            <a:r>
              <a:rPr lang="ru-RU" sz="1200" dirty="0"/>
              <a:t>(«Автосалон», «Автобус», «Путешествие по городу» и т.д.)</a:t>
            </a:r>
          </a:p>
          <a:p>
            <a:pPr marL="171450" indent="-171450" eaLnBrk="1" hangingPunct="1">
              <a:buFontTx/>
              <a:buChar char="-"/>
              <a:defRPr/>
            </a:pPr>
            <a:r>
              <a:rPr lang="ru-RU" sz="1200" i="1" u="sng" dirty="0"/>
              <a:t>Подвижные игры </a:t>
            </a:r>
            <a:r>
              <a:rPr lang="ru-RU" sz="1200" dirty="0"/>
              <a:t>(«Пешеходы и автомобили», «Дорожные знаки и автомобили», «Светофор» и др.)</a:t>
            </a:r>
          </a:p>
          <a:p>
            <a:pPr eaLnBrk="1" hangingPunct="1">
              <a:defRPr/>
            </a:pPr>
            <a:endParaRPr lang="ru-RU" sz="1200" dirty="0"/>
          </a:p>
        </p:txBody>
      </p:sp>
      <p:sp>
        <p:nvSpPr>
          <p:cNvPr id="3" name="Блок-схема: сохраненные данные 2"/>
          <p:cNvSpPr/>
          <p:nvPr/>
        </p:nvSpPr>
        <p:spPr>
          <a:xfrm>
            <a:off x="4651493" y="2062957"/>
            <a:ext cx="4351337" cy="3600450"/>
          </a:xfrm>
          <a:prstGeom prst="flowChartOnlineStorage">
            <a:avLst/>
          </a:prstGeom>
        </p:spPr>
        <p:style>
          <a:lnRef idx="1">
            <a:schemeClr val="accent2"/>
          </a:lnRef>
          <a:fillRef idx="2">
            <a:schemeClr val="accent2"/>
          </a:fillRef>
          <a:effectRef idx="1">
            <a:schemeClr val="accent2"/>
          </a:effectRef>
          <a:fontRef idx="minor">
            <a:schemeClr val="dk1"/>
          </a:fontRef>
        </p:style>
        <p:txBody>
          <a:bodyPr anchor="ctr"/>
          <a:lstStyle/>
          <a:p>
            <a:pPr algn="ctr" eaLnBrk="1" hangingPunct="1">
              <a:defRPr/>
            </a:pPr>
            <a:r>
              <a:rPr lang="ru-RU" sz="1400" b="1" i="1" dirty="0"/>
              <a:t>Чтение художественной литературы: </a:t>
            </a:r>
          </a:p>
          <a:p>
            <a:pPr algn="ctr" eaLnBrk="1" hangingPunct="1">
              <a:defRPr/>
            </a:pPr>
            <a:r>
              <a:rPr lang="ru-RU" sz="1400" dirty="0"/>
              <a:t>(</a:t>
            </a:r>
            <a:r>
              <a:rPr lang="ru-RU" sz="1200" dirty="0" err="1"/>
              <a:t>Б.Житков</a:t>
            </a:r>
            <a:r>
              <a:rPr lang="ru-RU" sz="1200" dirty="0"/>
              <a:t> «Светофор»; </a:t>
            </a:r>
            <a:r>
              <a:rPr lang="ru-RU" sz="1200" dirty="0" err="1"/>
              <a:t>С.Волкова</a:t>
            </a:r>
            <a:r>
              <a:rPr lang="ru-RU" sz="1200" dirty="0"/>
              <a:t> «Про правила дорожного движения»; О. </a:t>
            </a:r>
            <a:r>
              <a:rPr lang="ru-RU" sz="1200" dirty="0" err="1"/>
              <a:t>Бедарев</a:t>
            </a:r>
            <a:r>
              <a:rPr lang="ru-RU" sz="1200" dirty="0"/>
              <a:t> «Азбука безопасности»; </a:t>
            </a:r>
            <a:r>
              <a:rPr lang="ru-RU" sz="1200" dirty="0" err="1"/>
              <a:t>В.Клименко</a:t>
            </a:r>
            <a:r>
              <a:rPr lang="ru-RU" sz="1200" dirty="0"/>
              <a:t> «Происшествия с игрушками»; </a:t>
            </a:r>
            <a:r>
              <a:rPr lang="ru-RU" sz="1200" dirty="0" err="1"/>
              <a:t>С.Михалков</a:t>
            </a:r>
            <a:r>
              <a:rPr lang="ru-RU" sz="1200" dirty="0"/>
              <a:t> «Три чудесных цвета», «Моя улица», «Скверная история»; </a:t>
            </a:r>
            <a:r>
              <a:rPr lang="ru-RU" sz="1200" dirty="0" err="1"/>
              <a:t>И.Мигунова</a:t>
            </a:r>
            <a:r>
              <a:rPr lang="ru-RU" sz="1200" dirty="0"/>
              <a:t> «Друг светофор»; </a:t>
            </a:r>
            <a:r>
              <a:rPr lang="ru-RU" sz="1200" dirty="0" err="1"/>
              <a:t>В.Иришин</a:t>
            </a:r>
            <a:r>
              <a:rPr lang="ru-RU" sz="1200" dirty="0"/>
              <a:t> «Прогулка по городу»; </a:t>
            </a:r>
            <a:r>
              <a:rPr lang="ru-RU" sz="1200" dirty="0" err="1"/>
              <a:t>А.Дмоховский</a:t>
            </a:r>
            <a:r>
              <a:rPr lang="ru-RU" sz="1200" dirty="0"/>
              <a:t> «Чудесный островок», </a:t>
            </a:r>
            <a:r>
              <a:rPr lang="ru-RU" sz="1200" dirty="0" err="1"/>
              <a:t>Н.Кончаловская</a:t>
            </a:r>
            <a:r>
              <a:rPr lang="ru-RU" sz="1200" dirty="0"/>
              <a:t> «Самокат», </a:t>
            </a:r>
            <a:r>
              <a:rPr lang="ru-RU" sz="1200" dirty="0" err="1"/>
              <a:t>В.Кожевников</a:t>
            </a:r>
            <a:r>
              <a:rPr lang="ru-RU" sz="1200" dirty="0"/>
              <a:t> «Светофор», </a:t>
            </a:r>
            <a:r>
              <a:rPr lang="ru-RU" sz="1200" dirty="0" err="1"/>
              <a:t>Д.Хурманек</a:t>
            </a:r>
            <a:r>
              <a:rPr lang="ru-RU" sz="1200" dirty="0"/>
              <a:t> «Перекресток» и </a:t>
            </a:r>
            <a:r>
              <a:rPr lang="ru-RU" sz="1200" dirty="0" err="1"/>
              <a:t>др</a:t>
            </a:r>
            <a:r>
              <a:rPr lang="ru-RU" sz="1200" dirty="0"/>
              <a: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l="-6000" r="-6000"/>
          </a:stretch>
        </a:blipFill>
        <a:effectLst/>
      </p:bgPr>
    </p:bg>
    <p:spTree>
      <p:nvGrpSpPr>
        <p:cNvPr id="1" name=""/>
        <p:cNvGrpSpPr/>
        <p:nvPr/>
      </p:nvGrpSpPr>
      <p:grpSpPr>
        <a:xfrm>
          <a:off x="0" y="0"/>
          <a:ext cx="0" cy="0"/>
          <a:chOff x="0" y="0"/>
          <a:chExt cx="0" cy="0"/>
        </a:xfrm>
      </p:grpSpPr>
      <p:sp>
        <p:nvSpPr>
          <p:cNvPr id="14338" name="Заголовок 1"/>
          <p:cNvSpPr>
            <a:spLocks noGrp="1"/>
          </p:cNvSpPr>
          <p:nvPr>
            <p:ph type="title"/>
          </p:nvPr>
        </p:nvSpPr>
        <p:spPr/>
        <p:txBody>
          <a:bodyPr/>
          <a:lstStyle/>
          <a:p>
            <a:pPr eaLnBrk="1" hangingPunct="1"/>
            <a:r>
              <a:rPr lang="ru-RU" altLang="ru-RU" sz="6000"/>
              <a:t>        </a:t>
            </a:r>
            <a:r>
              <a:rPr lang="en-US" altLang="ru-RU" sz="6000"/>
              <a:t>  </a:t>
            </a:r>
            <a:endParaRPr lang="ru-RU" altLang="ru-RU" sz="6000"/>
          </a:p>
        </p:txBody>
      </p:sp>
      <p:sp>
        <p:nvSpPr>
          <p:cNvPr id="2" name="Блок-схема: сохраненные данные 1"/>
          <p:cNvSpPr/>
          <p:nvPr/>
        </p:nvSpPr>
        <p:spPr>
          <a:xfrm>
            <a:off x="1042988" y="1628775"/>
            <a:ext cx="3241675" cy="3168650"/>
          </a:xfrm>
          <a:prstGeom prst="flowChartOnlineStorage">
            <a:avLst/>
          </a:prstGeom>
        </p:spPr>
        <p:style>
          <a:lnRef idx="1">
            <a:schemeClr val="accent4"/>
          </a:lnRef>
          <a:fillRef idx="2">
            <a:schemeClr val="accent4"/>
          </a:fillRef>
          <a:effectRef idx="1">
            <a:schemeClr val="accent4"/>
          </a:effectRef>
          <a:fontRef idx="minor">
            <a:schemeClr val="dk1"/>
          </a:fontRef>
        </p:style>
        <p:txBody>
          <a:bodyPr anchor="ctr"/>
          <a:lstStyle/>
          <a:p>
            <a:pPr algn="ctr" eaLnBrk="1" hangingPunct="1">
              <a:defRPr/>
            </a:pPr>
            <a:r>
              <a:rPr lang="ru-RU" sz="1600" b="1" i="1" dirty="0"/>
              <a:t>Познавательно – исследовательская деятельность</a:t>
            </a:r>
          </a:p>
          <a:p>
            <a:pPr eaLnBrk="1" hangingPunct="1">
              <a:defRPr/>
            </a:pPr>
            <a:r>
              <a:rPr lang="ru-RU" sz="1400" dirty="0"/>
              <a:t>(Целевые прогулки и экскурсии по улицам города, наблюдения за действиями пешеходов в условиях улицы; разбор каждой ситуации; рассматривание иллюстраций, картинок, фотографий.)</a:t>
            </a:r>
          </a:p>
        </p:txBody>
      </p:sp>
      <p:sp>
        <p:nvSpPr>
          <p:cNvPr id="3" name="Блок-схема: сохраненные данные 2"/>
          <p:cNvSpPr/>
          <p:nvPr/>
        </p:nvSpPr>
        <p:spPr>
          <a:xfrm>
            <a:off x="4572000" y="476250"/>
            <a:ext cx="3754438" cy="2520950"/>
          </a:xfrm>
          <a:prstGeom prst="flowChartOnlineStorage">
            <a:avLst/>
          </a:prstGeom>
        </p:spPr>
        <p:style>
          <a:lnRef idx="1">
            <a:schemeClr val="accent3"/>
          </a:lnRef>
          <a:fillRef idx="2">
            <a:schemeClr val="accent3"/>
          </a:fillRef>
          <a:effectRef idx="1">
            <a:schemeClr val="accent3"/>
          </a:effectRef>
          <a:fontRef idx="minor">
            <a:schemeClr val="dk1"/>
          </a:fontRef>
        </p:style>
        <p:txBody>
          <a:bodyPr anchor="ctr"/>
          <a:lstStyle/>
          <a:p>
            <a:pPr algn="ctr" eaLnBrk="1" hangingPunct="1">
              <a:defRPr/>
            </a:pPr>
            <a:r>
              <a:rPr lang="ru-RU" sz="1600" b="1" i="1" dirty="0"/>
              <a:t>Продуктивная деятельность</a:t>
            </a:r>
          </a:p>
          <a:p>
            <a:pPr eaLnBrk="1" hangingPunct="1">
              <a:defRPr/>
            </a:pPr>
            <a:r>
              <a:rPr lang="ru-RU" sz="1400" dirty="0"/>
              <a:t>(словотворчество воспитателей, детей, родителей, оформление книжек – самоделок, аппликация. Рисование, ручной труд)</a:t>
            </a:r>
          </a:p>
        </p:txBody>
      </p:sp>
      <p:sp>
        <p:nvSpPr>
          <p:cNvPr id="4" name="Блок-схема: сохраненные данные 3"/>
          <p:cNvSpPr/>
          <p:nvPr/>
        </p:nvSpPr>
        <p:spPr>
          <a:xfrm>
            <a:off x="4572000" y="3500438"/>
            <a:ext cx="3600450" cy="1873250"/>
          </a:xfrm>
          <a:prstGeom prst="flowChartOnlineStorage">
            <a:avLst/>
          </a:prstGeom>
        </p:spPr>
        <p:style>
          <a:lnRef idx="1">
            <a:schemeClr val="accent2"/>
          </a:lnRef>
          <a:fillRef idx="2">
            <a:schemeClr val="accent2"/>
          </a:fillRef>
          <a:effectRef idx="1">
            <a:schemeClr val="accent2"/>
          </a:effectRef>
          <a:fontRef idx="minor">
            <a:schemeClr val="dk1"/>
          </a:fontRef>
        </p:style>
        <p:txBody>
          <a:bodyPr anchor="ctr"/>
          <a:lstStyle/>
          <a:p>
            <a:pPr algn="ctr" eaLnBrk="1" hangingPunct="1">
              <a:defRPr/>
            </a:pPr>
            <a:r>
              <a:rPr lang="ru-RU" sz="1200" b="1" i="1" dirty="0"/>
              <a:t>Разбор ситуаций:</a:t>
            </a:r>
          </a:p>
          <a:p>
            <a:pPr eaLnBrk="1" hangingPunct="1">
              <a:defRPr/>
            </a:pPr>
            <a:r>
              <a:rPr lang="ru-RU" sz="1200" b="1" i="1" dirty="0"/>
              <a:t> </a:t>
            </a:r>
            <a:r>
              <a:rPr lang="ru-RU" sz="1200" dirty="0"/>
              <a:t>«Чего не должно быть», «Как правильно перейти через дорогу?», «Какие знаки помогают пешеходу в пути?», «Что нужно знать,</a:t>
            </a:r>
          </a:p>
          <a:p>
            <a:pPr eaLnBrk="1" hangingPunct="1">
              <a:defRPr/>
            </a:pPr>
            <a:r>
              <a:rPr lang="ru-RU" sz="1200" dirty="0"/>
              <a:t>если  находишься на улице один?»</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l="-6000" r="-6000"/>
          </a:stretch>
        </a:blipFill>
        <a:effectLst/>
      </p:bgPr>
    </p:bg>
    <p:spTree>
      <p:nvGrpSpPr>
        <p:cNvPr id="1" name=""/>
        <p:cNvGrpSpPr/>
        <p:nvPr/>
      </p:nvGrpSpPr>
      <p:grpSpPr>
        <a:xfrm>
          <a:off x="0" y="0"/>
          <a:ext cx="0" cy="0"/>
          <a:chOff x="0" y="0"/>
          <a:chExt cx="0" cy="0"/>
        </a:xfrm>
      </p:grpSpPr>
      <p:sp>
        <p:nvSpPr>
          <p:cNvPr id="15362" name="Заголовок 1"/>
          <p:cNvSpPr>
            <a:spLocks noGrp="1"/>
          </p:cNvSpPr>
          <p:nvPr>
            <p:ph type="title"/>
          </p:nvPr>
        </p:nvSpPr>
        <p:spPr/>
        <p:txBody>
          <a:bodyPr/>
          <a:lstStyle/>
          <a:p>
            <a:pPr eaLnBrk="1" hangingPunct="1"/>
            <a:r>
              <a:rPr lang="ru-RU" altLang="ru-RU" sz="6000"/>
              <a:t>        </a:t>
            </a:r>
            <a:r>
              <a:rPr lang="en-US" altLang="ru-RU" sz="6000"/>
              <a:t>  </a:t>
            </a:r>
            <a:endParaRPr lang="ru-RU" altLang="ru-RU" sz="6000"/>
          </a:p>
        </p:txBody>
      </p:sp>
      <p:sp>
        <p:nvSpPr>
          <p:cNvPr id="4" name="Волна 3"/>
          <p:cNvSpPr/>
          <p:nvPr/>
        </p:nvSpPr>
        <p:spPr>
          <a:xfrm>
            <a:off x="1027113" y="1534716"/>
            <a:ext cx="7632700" cy="3960812"/>
          </a:xfrm>
          <a:prstGeom prst="wave">
            <a:avLst>
              <a:gd name="adj1" fmla="val 12500"/>
              <a:gd name="adj2" fmla="val -941"/>
            </a:avLst>
          </a:prstGeom>
        </p:spPr>
        <p:style>
          <a:lnRef idx="1">
            <a:schemeClr val="accent2"/>
          </a:lnRef>
          <a:fillRef idx="2">
            <a:schemeClr val="accent2"/>
          </a:fillRef>
          <a:effectRef idx="1">
            <a:schemeClr val="accent2"/>
          </a:effectRef>
          <a:fontRef idx="minor">
            <a:schemeClr val="dk1"/>
          </a:fontRef>
        </p:style>
        <p:txBody>
          <a:bodyPr anchor="ctr"/>
          <a:lstStyle/>
          <a:p>
            <a:pPr algn="ctr" eaLnBrk="1" hangingPunct="1">
              <a:defRPr/>
            </a:pPr>
            <a:r>
              <a:rPr lang="ru-RU" b="1" i="1" dirty="0">
                <a:solidFill>
                  <a:srgbClr val="C00000"/>
                </a:solidFill>
              </a:rPr>
              <a:t>Работа с родителями</a:t>
            </a:r>
          </a:p>
          <a:p>
            <a:pPr algn="ctr" eaLnBrk="1" hangingPunct="1">
              <a:defRPr/>
            </a:pPr>
            <a:r>
              <a:rPr lang="ru-RU" dirty="0">
                <a:solidFill>
                  <a:schemeClr val="tx2">
                    <a:lumMod val="50000"/>
                  </a:schemeClr>
                </a:solidFill>
              </a:rPr>
              <a:t>- </a:t>
            </a:r>
            <a:r>
              <a:rPr lang="ru-RU" sz="1400" dirty="0">
                <a:solidFill>
                  <a:schemeClr val="tx2">
                    <a:lumMod val="50000"/>
                  </a:schemeClr>
                </a:solidFill>
              </a:rPr>
              <a:t>консультации: «Как научить ребенка соблюдать правила дорожного движения»</a:t>
            </a:r>
          </a:p>
          <a:p>
            <a:pPr algn="ctr" eaLnBrk="1" hangingPunct="1">
              <a:defRPr/>
            </a:pPr>
            <a:r>
              <a:rPr lang="ru-RU" sz="1400" dirty="0">
                <a:solidFill>
                  <a:schemeClr val="tx2">
                    <a:lumMod val="50000"/>
                  </a:schemeClr>
                </a:solidFill>
              </a:rPr>
              <a:t>- практикум: «Как поступить в данной ситуации»</a:t>
            </a:r>
          </a:p>
          <a:p>
            <a:pPr algn="ctr" eaLnBrk="1" hangingPunct="1">
              <a:defRPr/>
            </a:pPr>
            <a:r>
              <a:rPr lang="ru-RU" sz="1400" dirty="0">
                <a:solidFill>
                  <a:schemeClr val="tx2">
                    <a:lumMod val="50000"/>
                  </a:schemeClr>
                </a:solidFill>
              </a:rPr>
              <a:t>- оформление папки-передвижки: «Самые важные правила- правила дорожного движения!»</a:t>
            </a:r>
          </a:p>
          <a:p>
            <a:pPr algn="ctr" eaLnBrk="1" hangingPunct="1">
              <a:defRPr/>
            </a:pPr>
            <a:r>
              <a:rPr lang="ru-RU" sz="1400" dirty="0">
                <a:solidFill>
                  <a:schemeClr val="tx2">
                    <a:lumMod val="50000"/>
                  </a:schemeClr>
                </a:solidFill>
              </a:rPr>
              <a:t> - информация в родительский уголок: «Памятка по правилам дорожного движения», «Это надо знать», «Детское кресло в каждую машину»</a:t>
            </a:r>
          </a:p>
          <a:p>
            <a:pPr algn="ctr" eaLnBrk="1" hangingPunct="1">
              <a:defRPr/>
            </a:pPr>
            <a:r>
              <a:rPr lang="ru-RU" sz="1400" dirty="0">
                <a:solidFill>
                  <a:schemeClr val="tx2">
                    <a:lumMod val="50000"/>
                  </a:schemeClr>
                </a:solidFill>
              </a:rPr>
              <a:t>- организовать дискуссию «Легко ли научить ребенка правильно вести себя на дороге?»</a:t>
            </a:r>
          </a:p>
          <a:p>
            <a:pPr marL="285750" indent="-285750" algn="ctr" eaLnBrk="1" hangingPunct="1">
              <a:buFontTx/>
              <a:buChar char="-"/>
              <a:defRPr/>
            </a:pPr>
            <a:r>
              <a:rPr lang="ru-RU" sz="1400" dirty="0">
                <a:solidFill>
                  <a:schemeClr val="tx2">
                    <a:lumMod val="50000"/>
                  </a:schemeClr>
                </a:solidFill>
              </a:rPr>
              <a:t>Совместные выставки, праздники, конкурсы, развлечения</a:t>
            </a:r>
          </a:p>
          <a:p>
            <a:pPr marL="285750" indent="-285750" algn="ctr" eaLnBrk="1" hangingPunct="1">
              <a:buFontTx/>
              <a:buChar char="-"/>
              <a:defRPr/>
            </a:pPr>
            <a:r>
              <a:rPr lang="ru-RU" sz="1400" dirty="0">
                <a:solidFill>
                  <a:schemeClr val="tx2">
                    <a:lumMod val="50000"/>
                  </a:schemeClr>
                </a:solidFill>
              </a:rPr>
              <a:t>анкетирование</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l="-1000" r="-1000"/>
          </a:stretch>
        </a:blipFill>
        <a:effectLst/>
      </p:bgPr>
    </p:bg>
    <p:spTree>
      <p:nvGrpSpPr>
        <p:cNvPr id="1" name=""/>
        <p:cNvGrpSpPr/>
        <p:nvPr/>
      </p:nvGrpSpPr>
      <p:grpSpPr>
        <a:xfrm>
          <a:off x="0" y="0"/>
          <a:ext cx="0" cy="0"/>
          <a:chOff x="0" y="0"/>
          <a:chExt cx="0" cy="0"/>
        </a:xfrm>
      </p:grpSpPr>
      <p:sp>
        <p:nvSpPr>
          <p:cNvPr id="16386" name="Заголовок 1"/>
          <p:cNvSpPr>
            <a:spLocks noGrp="1"/>
          </p:cNvSpPr>
          <p:nvPr>
            <p:ph type="title"/>
          </p:nvPr>
        </p:nvSpPr>
        <p:spPr>
          <a:xfrm>
            <a:off x="1042988" y="512763"/>
            <a:ext cx="8229600" cy="1143000"/>
          </a:xfrm>
        </p:spPr>
        <p:txBody>
          <a:bodyPr/>
          <a:lstStyle/>
          <a:p>
            <a:pPr eaLnBrk="1" hangingPunct="1"/>
            <a:r>
              <a:rPr lang="ru-RU" altLang="ru-RU" sz="6000"/>
              <a:t>        </a:t>
            </a:r>
            <a:r>
              <a:rPr lang="en-US" altLang="ru-RU" sz="6000"/>
              <a:t>  </a:t>
            </a:r>
            <a:endParaRPr lang="ru-RU" altLang="ru-RU" sz="6000"/>
          </a:p>
        </p:txBody>
      </p:sp>
      <p:sp>
        <p:nvSpPr>
          <p:cNvPr id="2" name="Вертикальный свиток 1"/>
          <p:cNvSpPr/>
          <p:nvPr/>
        </p:nvSpPr>
        <p:spPr>
          <a:xfrm>
            <a:off x="2091531" y="733425"/>
            <a:ext cx="5689600" cy="5329238"/>
          </a:xfrm>
          <a:prstGeom prst="verticalScroll">
            <a:avLst/>
          </a:prstGeom>
          <a:noFill/>
          <a:ln w="38100">
            <a:noFill/>
          </a:ln>
        </p:spPr>
        <p:style>
          <a:lnRef idx="1">
            <a:schemeClr val="accent3"/>
          </a:lnRef>
          <a:fillRef idx="2">
            <a:schemeClr val="accent3"/>
          </a:fillRef>
          <a:effectRef idx="1">
            <a:schemeClr val="accent3"/>
          </a:effectRef>
          <a:fontRef idx="minor">
            <a:schemeClr val="dk1"/>
          </a:fontRef>
        </p:style>
        <p:txBody>
          <a:bodyPr anchor="ctr"/>
          <a:lstStyle/>
          <a:p>
            <a:pPr algn="ctr" eaLnBrk="1" hangingPunct="1">
              <a:defRPr/>
            </a:pPr>
            <a:r>
              <a:rPr lang="ru-RU" dirty="0">
                <a:solidFill>
                  <a:srgbClr val="000000"/>
                </a:solidFill>
              </a:rPr>
              <a:t>Кто бы ни обучал детей правилам дорожного движения, будь то родители или педагоги дошкольных учебных заведений, важно помнить, что самое большое влияние на формирование поведения ребенка на улице имеет соответствующее поведение взрослых. Ведь мало просто прочитать, рассказать, научить ребенка, нужно своим примером показать ему как нужно правильно вести себя на улице. Иначе всякое целенаправленное обучение теряет смысл.</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l="-1000" r="-1000"/>
          </a:stretch>
        </a:blipFill>
        <a:effectLst/>
      </p:bgPr>
    </p:bg>
    <p:spTree>
      <p:nvGrpSpPr>
        <p:cNvPr id="1" name=""/>
        <p:cNvGrpSpPr/>
        <p:nvPr/>
      </p:nvGrpSpPr>
      <p:grpSpPr>
        <a:xfrm>
          <a:off x="0" y="0"/>
          <a:ext cx="0" cy="0"/>
          <a:chOff x="0" y="0"/>
          <a:chExt cx="0" cy="0"/>
        </a:xfrm>
      </p:grpSpPr>
      <p:sp>
        <p:nvSpPr>
          <p:cNvPr id="17410" name="Заголовок 1"/>
          <p:cNvSpPr>
            <a:spLocks noGrp="1"/>
          </p:cNvSpPr>
          <p:nvPr>
            <p:ph type="title"/>
          </p:nvPr>
        </p:nvSpPr>
        <p:spPr>
          <a:xfrm>
            <a:off x="1116013" y="1916113"/>
            <a:ext cx="7200900" cy="2233612"/>
          </a:xfrm>
        </p:spPr>
        <p:txBody>
          <a:bodyPr/>
          <a:lstStyle/>
          <a:p>
            <a:pPr eaLnBrk="1" hangingPunct="1"/>
            <a:r>
              <a:rPr lang="ru-RU" altLang="ru-RU" sz="6000"/>
              <a:t>        </a:t>
            </a:r>
            <a:r>
              <a:rPr lang="en-US" altLang="ru-RU" sz="6000"/>
              <a:t>  </a:t>
            </a:r>
            <a:endParaRPr lang="ru-RU" altLang="ru-RU" sz="6000"/>
          </a:p>
        </p:txBody>
      </p:sp>
      <p:sp>
        <p:nvSpPr>
          <p:cNvPr id="3" name="Выноска-облако 2"/>
          <p:cNvSpPr/>
          <p:nvPr/>
        </p:nvSpPr>
        <p:spPr>
          <a:xfrm>
            <a:off x="890587" y="1288654"/>
            <a:ext cx="6988572" cy="2984103"/>
          </a:xfrm>
          <a:prstGeom prst="cloudCallout">
            <a:avLst/>
          </a:prstGeom>
        </p:spPr>
        <p:style>
          <a:lnRef idx="1">
            <a:schemeClr val="accent1"/>
          </a:lnRef>
          <a:fillRef idx="2">
            <a:schemeClr val="accent1"/>
          </a:fillRef>
          <a:effectRef idx="1">
            <a:schemeClr val="accent1"/>
          </a:effectRef>
          <a:fontRef idx="minor">
            <a:schemeClr val="dk1"/>
          </a:fontRef>
        </p:style>
        <p:txBody>
          <a:bodyPr anchor="ctr"/>
          <a:lstStyle/>
          <a:p>
            <a:pPr algn="ctr" eaLnBrk="1" hangingPunct="1">
              <a:defRPr/>
            </a:pPr>
            <a:r>
              <a:rPr lang="ru-RU" sz="3600" i="1" dirty="0">
                <a:solidFill>
                  <a:srgbClr val="000000"/>
                </a:solidFill>
                <a:cs typeface="David" panose="020E0502060401010101" pitchFamily="34" charset="-79"/>
              </a:rPr>
              <a:t>Спасибо за внимание!</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3074" name="Заголовок 1"/>
          <p:cNvSpPr>
            <a:spLocks noGrp="1"/>
          </p:cNvSpPr>
          <p:nvPr>
            <p:ph type="title"/>
          </p:nvPr>
        </p:nvSpPr>
        <p:spPr>
          <a:xfrm>
            <a:off x="457200" y="500063"/>
            <a:ext cx="8229600" cy="1143000"/>
          </a:xfrm>
        </p:spPr>
        <p:txBody>
          <a:bodyPr/>
          <a:lstStyle/>
          <a:p>
            <a:pPr algn="r" eaLnBrk="1" hangingPunct="1"/>
            <a:r>
              <a:rPr lang="ru-RU" altLang="ru-RU" sz="6000" i="1">
                <a:solidFill>
                  <a:srgbClr val="FF0000"/>
                </a:solidFill>
              </a:rPr>
              <a:t>АКТУАЛЬНОСТЬ</a:t>
            </a:r>
          </a:p>
        </p:txBody>
      </p:sp>
      <p:sp>
        <p:nvSpPr>
          <p:cNvPr id="3075" name="Прямоугольник 1"/>
          <p:cNvSpPr>
            <a:spLocks noChangeArrowheads="1"/>
          </p:cNvSpPr>
          <p:nvPr/>
        </p:nvSpPr>
        <p:spPr bwMode="auto">
          <a:xfrm>
            <a:off x="1962944" y="1399779"/>
            <a:ext cx="6945313" cy="40934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ru-RU" altLang="en-US" sz="2000" dirty="0">
                <a:solidFill>
                  <a:schemeClr val="tx2"/>
                </a:solidFill>
              </a:rPr>
              <a:t>В нашей стране, как и во всем мире, увеличивается число дорожно-транспортных происшествий. По статистике каждой десятой жертвой ДТП является ребенок. Проект посвящен проблеме воспитания у дошкольников навыков безопасного поведения на улицах города. У детей этого возраста отсутствует защитная психологическая реакция на дорожную обстановку, которая свойственна взрослым. Поэтому важно научить детей дорожной грамоте, правилам поведения на улице. Формирование у дошкольников навыков осознанного безопасного поведения на улицах города реализуется через активную деятельность всех участников проекта.</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4098" name="Заголовок 1"/>
          <p:cNvSpPr>
            <a:spLocks noGrp="1"/>
          </p:cNvSpPr>
          <p:nvPr>
            <p:ph type="title"/>
          </p:nvPr>
        </p:nvSpPr>
        <p:spPr/>
        <p:txBody>
          <a:bodyPr/>
          <a:lstStyle/>
          <a:p>
            <a:pPr eaLnBrk="1" hangingPunct="1"/>
            <a:r>
              <a:rPr lang="ru-RU" altLang="ru-RU" sz="6000"/>
              <a:t>        </a:t>
            </a:r>
            <a:r>
              <a:rPr lang="en-US" altLang="ru-RU" sz="6000"/>
              <a:t>  </a:t>
            </a:r>
            <a:r>
              <a:rPr lang="ru-RU" altLang="ru-RU" sz="6000" i="1">
                <a:solidFill>
                  <a:srgbClr val="FF0000"/>
                </a:solidFill>
              </a:rPr>
              <a:t>Цель проекта</a:t>
            </a:r>
          </a:p>
        </p:txBody>
      </p:sp>
      <p:sp>
        <p:nvSpPr>
          <p:cNvPr id="4099" name="Прямоугольник 1"/>
          <p:cNvSpPr>
            <a:spLocks noChangeArrowheads="1"/>
          </p:cNvSpPr>
          <p:nvPr/>
        </p:nvSpPr>
        <p:spPr bwMode="auto">
          <a:xfrm>
            <a:off x="1869282" y="1743076"/>
            <a:ext cx="6480175" cy="304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ru-RU" altLang="en-US" sz="2400">
                <a:solidFill>
                  <a:schemeClr val="tx2"/>
                </a:solidFill>
              </a:rPr>
              <a:t>Сформировать у детей старшего дошкольного возраста основы безопасного поведения на улице, знание правил дорожного движения. </a:t>
            </a:r>
            <a:r>
              <a:rPr lang="ru-RU" altLang="ru-RU" sz="2400">
                <a:solidFill>
                  <a:schemeClr val="tx2"/>
                </a:solidFill>
              </a:rPr>
              <a:t>Создание условий для изучения детьми правил дорожного движения через оформление ППРС, чтение художественной литературы, организацию игровой деятельности.</a:t>
            </a:r>
            <a:endParaRPr lang="ru-RU" altLang="en-US" sz="2400">
              <a:solidFill>
                <a:schemeClr val="tx2"/>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5122" name="Заголовок 1"/>
          <p:cNvSpPr>
            <a:spLocks noGrp="1"/>
          </p:cNvSpPr>
          <p:nvPr>
            <p:ph type="title"/>
          </p:nvPr>
        </p:nvSpPr>
        <p:spPr>
          <a:xfrm>
            <a:off x="1185863" y="536576"/>
            <a:ext cx="7886700" cy="1325563"/>
          </a:xfrm>
        </p:spPr>
        <p:txBody>
          <a:bodyPr/>
          <a:lstStyle/>
          <a:p>
            <a:pPr eaLnBrk="1" hangingPunct="1"/>
            <a:r>
              <a:rPr lang="ru-RU" altLang="ru-RU" sz="6000" dirty="0"/>
              <a:t>        </a:t>
            </a:r>
            <a:r>
              <a:rPr lang="en-US" altLang="ru-RU" sz="6000" dirty="0"/>
              <a:t>  </a:t>
            </a:r>
            <a:r>
              <a:rPr lang="ru-RU" altLang="ru-RU" sz="6000" i="1" dirty="0">
                <a:solidFill>
                  <a:srgbClr val="FF0000"/>
                </a:solidFill>
              </a:rPr>
              <a:t>Гипотеза</a:t>
            </a:r>
          </a:p>
        </p:txBody>
      </p:sp>
      <p:sp>
        <p:nvSpPr>
          <p:cNvPr id="5123" name="Прямоугольник 1"/>
          <p:cNvSpPr>
            <a:spLocks noChangeArrowheads="1"/>
          </p:cNvSpPr>
          <p:nvPr/>
        </p:nvSpPr>
        <p:spPr bwMode="auto">
          <a:xfrm>
            <a:off x="1930003" y="2297906"/>
            <a:ext cx="6481763"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ru-RU" altLang="en-US" sz="2400">
                <a:solidFill>
                  <a:schemeClr val="tx2"/>
                </a:solidFill>
              </a:rPr>
              <a:t>Если дети с раннего возраста поймут и усвоят Правила дорожного движения, они смогут избежать опасных ситуаций и сохранить свою жизнь.</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6146" name="Заголовок 1"/>
          <p:cNvSpPr>
            <a:spLocks noGrp="1"/>
          </p:cNvSpPr>
          <p:nvPr>
            <p:ph type="title"/>
          </p:nvPr>
        </p:nvSpPr>
        <p:spPr/>
        <p:txBody>
          <a:bodyPr/>
          <a:lstStyle/>
          <a:p>
            <a:pPr eaLnBrk="1" hangingPunct="1"/>
            <a:r>
              <a:rPr lang="ru-RU" altLang="ru-RU" sz="6000"/>
              <a:t>        </a:t>
            </a:r>
            <a:r>
              <a:rPr lang="en-US" altLang="ru-RU" sz="6000"/>
              <a:t>  </a:t>
            </a:r>
            <a:r>
              <a:rPr lang="ru-RU" altLang="ru-RU" sz="6000" i="1">
                <a:solidFill>
                  <a:srgbClr val="FF0000"/>
                </a:solidFill>
              </a:rPr>
              <a:t>Задачи проекта</a:t>
            </a:r>
          </a:p>
        </p:txBody>
      </p:sp>
      <p:sp>
        <p:nvSpPr>
          <p:cNvPr id="2" name="Скругленный прямоугольник 1"/>
          <p:cNvSpPr/>
          <p:nvPr/>
        </p:nvSpPr>
        <p:spPr>
          <a:xfrm>
            <a:off x="2098278" y="1866106"/>
            <a:ext cx="6264275" cy="2879725"/>
          </a:xfrm>
          <a:prstGeom prst="roundRect">
            <a:avLst/>
          </a:prstGeom>
        </p:spPr>
        <p:style>
          <a:lnRef idx="1">
            <a:schemeClr val="accent3"/>
          </a:lnRef>
          <a:fillRef idx="2">
            <a:schemeClr val="accent3"/>
          </a:fillRef>
          <a:effectRef idx="1">
            <a:schemeClr val="accent3"/>
          </a:effectRef>
          <a:fontRef idx="minor">
            <a:schemeClr val="dk1"/>
          </a:fontRef>
        </p:style>
        <p:txBody>
          <a:bodyPr anchor="ctr"/>
          <a:lstStyle/>
          <a:p>
            <a:pPr eaLnBrk="1" hangingPunct="1">
              <a:defRPr/>
            </a:pPr>
            <a:r>
              <a:rPr lang="ru-RU" sz="2400" i="1" dirty="0">
                <a:solidFill>
                  <a:schemeClr val="accent4">
                    <a:lumMod val="50000"/>
                  </a:schemeClr>
                </a:solidFill>
              </a:rPr>
              <a:t>Образовательные:</a:t>
            </a:r>
            <a:r>
              <a:rPr lang="ru-RU" dirty="0"/>
              <a:t> </a:t>
            </a:r>
          </a:p>
          <a:p>
            <a:pPr eaLnBrk="1" hangingPunct="1">
              <a:defRPr/>
            </a:pPr>
            <a:r>
              <a:rPr lang="ru-RU" dirty="0">
                <a:solidFill>
                  <a:schemeClr val="accent3">
                    <a:lumMod val="50000"/>
                  </a:schemeClr>
                </a:solidFill>
              </a:rPr>
              <a:t>- Познакомить детей с правилами дорожного движения, строением улицы и дорожными знаками, предназначенными для водителей и пешеходов, с работой Государственной инспекции безопасности дорожного движения;</a:t>
            </a:r>
          </a:p>
          <a:p>
            <a:pPr eaLnBrk="1" hangingPunct="1">
              <a:defRPr/>
            </a:pPr>
            <a:r>
              <a:rPr lang="ru-RU" dirty="0">
                <a:solidFill>
                  <a:schemeClr val="accent3">
                    <a:lumMod val="50000"/>
                  </a:schemeClr>
                </a:solidFill>
              </a:rPr>
              <a:t>- Научить детей предвидеть опасное событие, уметь по возможности его избегать, а при необходимости действовать;</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7170" name="Заголовок 1"/>
          <p:cNvSpPr>
            <a:spLocks noGrp="1"/>
          </p:cNvSpPr>
          <p:nvPr>
            <p:ph type="title"/>
          </p:nvPr>
        </p:nvSpPr>
        <p:spPr/>
        <p:txBody>
          <a:bodyPr/>
          <a:lstStyle/>
          <a:p>
            <a:pPr eaLnBrk="1" hangingPunct="1"/>
            <a:r>
              <a:rPr lang="ru-RU" altLang="ru-RU" sz="6000"/>
              <a:t>        </a:t>
            </a:r>
            <a:r>
              <a:rPr lang="en-US" altLang="ru-RU" sz="6000"/>
              <a:t>  </a:t>
            </a:r>
            <a:endParaRPr lang="ru-RU" altLang="ru-RU" sz="6000"/>
          </a:p>
        </p:txBody>
      </p:sp>
      <p:sp>
        <p:nvSpPr>
          <p:cNvPr id="2" name="Скругленный прямоугольник 1"/>
          <p:cNvSpPr/>
          <p:nvPr/>
        </p:nvSpPr>
        <p:spPr>
          <a:xfrm>
            <a:off x="2062163" y="1866106"/>
            <a:ext cx="6192837" cy="2952750"/>
          </a:xfrm>
          <a:prstGeom prst="roundRect">
            <a:avLst/>
          </a:prstGeom>
        </p:spPr>
        <p:style>
          <a:lnRef idx="1">
            <a:schemeClr val="accent3"/>
          </a:lnRef>
          <a:fillRef idx="2">
            <a:schemeClr val="accent3"/>
          </a:fillRef>
          <a:effectRef idx="1">
            <a:schemeClr val="accent3"/>
          </a:effectRef>
          <a:fontRef idx="minor">
            <a:schemeClr val="dk1"/>
          </a:fontRef>
        </p:style>
        <p:txBody>
          <a:bodyPr anchor="ctr"/>
          <a:lstStyle/>
          <a:p>
            <a:pPr eaLnBrk="1" hangingPunct="1">
              <a:defRPr/>
            </a:pPr>
            <a:r>
              <a:rPr lang="ru-RU" sz="2400" i="1" dirty="0">
                <a:solidFill>
                  <a:schemeClr val="accent4">
                    <a:lumMod val="50000"/>
                  </a:schemeClr>
                </a:solidFill>
              </a:rPr>
              <a:t>Развивающие:</a:t>
            </a:r>
            <a:r>
              <a:rPr lang="ru-RU" sz="2400" dirty="0"/>
              <a:t> </a:t>
            </a:r>
          </a:p>
          <a:p>
            <a:pPr eaLnBrk="1" hangingPunct="1">
              <a:defRPr/>
            </a:pPr>
            <a:r>
              <a:rPr lang="ru-RU" sz="2000" dirty="0">
                <a:solidFill>
                  <a:schemeClr val="accent3">
                    <a:lumMod val="50000"/>
                  </a:schemeClr>
                </a:solidFill>
              </a:rPr>
              <a:t>-  Развивать осторожность, внимательность,  самостоятельность, ответственность и осмотрительность на дороге;</a:t>
            </a:r>
          </a:p>
          <a:p>
            <a:pPr eaLnBrk="1" hangingPunct="1">
              <a:defRPr/>
            </a:pPr>
            <a:r>
              <a:rPr lang="ru-RU" sz="2000" dirty="0">
                <a:solidFill>
                  <a:schemeClr val="accent3">
                    <a:lumMod val="50000"/>
                  </a:schemeClr>
                </a:solidFill>
              </a:rPr>
              <a:t>- Стимулировать познавательную активность, способствовать развитию</a:t>
            </a:r>
          </a:p>
          <a:p>
            <a:pPr eaLnBrk="1" hangingPunct="1">
              <a:defRPr/>
            </a:pPr>
            <a:r>
              <a:rPr lang="ru-RU" sz="2000" dirty="0">
                <a:solidFill>
                  <a:schemeClr val="accent3">
                    <a:lumMod val="50000"/>
                  </a:schemeClr>
                </a:solidFill>
              </a:rPr>
              <a:t>коммуникативных навыков;</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8194" name="Заголовок 1"/>
          <p:cNvSpPr>
            <a:spLocks noGrp="1"/>
          </p:cNvSpPr>
          <p:nvPr>
            <p:ph type="title"/>
          </p:nvPr>
        </p:nvSpPr>
        <p:spPr/>
        <p:txBody>
          <a:bodyPr/>
          <a:lstStyle/>
          <a:p>
            <a:pPr eaLnBrk="1" hangingPunct="1"/>
            <a:r>
              <a:rPr lang="ru-RU" altLang="ru-RU" sz="6000"/>
              <a:t>        </a:t>
            </a:r>
            <a:r>
              <a:rPr lang="en-US" altLang="ru-RU" sz="6000"/>
              <a:t>  </a:t>
            </a:r>
            <a:endParaRPr lang="ru-RU" altLang="ru-RU" sz="6000"/>
          </a:p>
        </p:txBody>
      </p:sp>
      <p:sp>
        <p:nvSpPr>
          <p:cNvPr id="2" name="Скругленный прямоугольник 1"/>
          <p:cNvSpPr/>
          <p:nvPr/>
        </p:nvSpPr>
        <p:spPr>
          <a:xfrm>
            <a:off x="2689622" y="701675"/>
            <a:ext cx="4608512" cy="1871662"/>
          </a:xfrm>
          <a:prstGeom prst="roundRect">
            <a:avLst/>
          </a:prstGeom>
        </p:spPr>
        <p:style>
          <a:lnRef idx="1">
            <a:schemeClr val="accent3"/>
          </a:lnRef>
          <a:fillRef idx="2">
            <a:schemeClr val="accent3"/>
          </a:fillRef>
          <a:effectRef idx="1">
            <a:schemeClr val="accent3"/>
          </a:effectRef>
          <a:fontRef idx="minor">
            <a:schemeClr val="dk1"/>
          </a:fontRef>
        </p:style>
        <p:txBody>
          <a:bodyPr anchor="ctr"/>
          <a:lstStyle/>
          <a:p>
            <a:pPr eaLnBrk="1" hangingPunct="1">
              <a:defRPr/>
            </a:pPr>
            <a:r>
              <a:rPr lang="ru-RU" sz="2400" i="1" dirty="0">
                <a:solidFill>
                  <a:schemeClr val="accent4">
                    <a:lumMod val="50000"/>
                  </a:schemeClr>
                </a:solidFill>
              </a:rPr>
              <a:t>Речевые:</a:t>
            </a:r>
            <a:r>
              <a:rPr lang="ru-RU" dirty="0">
                <a:solidFill>
                  <a:schemeClr val="accent4">
                    <a:lumMod val="50000"/>
                  </a:schemeClr>
                </a:solidFill>
              </a:rPr>
              <a:t> </a:t>
            </a:r>
          </a:p>
          <a:p>
            <a:pPr eaLnBrk="1" hangingPunct="1">
              <a:defRPr/>
            </a:pPr>
            <a:r>
              <a:rPr lang="ru-RU" dirty="0">
                <a:solidFill>
                  <a:schemeClr val="accent3">
                    <a:lumMod val="50000"/>
                  </a:schemeClr>
                </a:solidFill>
              </a:rPr>
              <a:t>- </a:t>
            </a:r>
            <a:r>
              <a:rPr lang="ru-RU" dirty="0">
                <a:solidFill>
                  <a:srgbClr val="000000"/>
                </a:solidFill>
              </a:rPr>
              <a:t>Способствовать</a:t>
            </a:r>
            <a:r>
              <a:rPr lang="ru-RU" dirty="0">
                <a:solidFill>
                  <a:schemeClr val="accent3">
                    <a:lumMod val="50000"/>
                  </a:schemeClr>
                </a:solidFill>
              </a:rPr>
              <a:t> развитию речи детей, пополнению активного и пассивного словаря детей в процессе работы над проектом;</a:t>
            </a:r>
          </a:p>
          <a:p>
            <a:pPr eaLnBrk="1" hangingPunct="1">
              <a:defRPr/>
            </a:pPr>
            <a:r>
              <a:rPr lang="ru-RU" dirty="0">
                <a:solidFill>
                  <a:schemeClr val="accent3">
                    <a:lumMod val="50000"/>
                  </a:schemeClr>
                </a:solidFill>
              </a:rPr>
              <a:t>- Развивать связную речь;</a:t>
            </a:r>
          </a:p>
        </p:txBody>
      </p:sp>
      <p:sp>
        <p:nvSpPr>
          <p:cNvPr id="3" name="Скругленный прямоугольник 2"/>
          <p:cNvSpPr/>
          <p:nvPr/>
        </p:nvSpPr>
        <p:spPr>
          <a:xfrm>
            <a:off x="3679428" y="3875088"/>
            <a:ext cx="4618038" cy="1584325"/>
          </a:xfrm>
          <a:prstGeom prst="roundRect">
            <a:avLst/>
          </a:prstGeom>
        </p:spPr>
        <p:style>
          <a:lnRef idx="1">
            <a:schemeClr val="accent3"/>
          </a:lnRef>
          <a:fillRef idx="2">
            <a:schemeClr val="accent3"/>
          </a:fillRef>
          <a:effectRef idx="1">
            <a:schemeClr val="accent3"/>
          </a:effectRef>
          <a:fontRef idx="minor">
            <a:schemeClr val="dk1"/>
          </a:fontRef>
        </p:style>
        <p:txBody>
          <a:bodyPr anchor="ctr"/>
          <a:lstStyle/>
          <a:p>
            <a:pPr eaLnBrk="1" hangingPunct="1">
              <a:defRPr/>
            </a:pPr>
            <a:r>
              <a:rPr lang="ru-RU" sz="2000" i="1" dirty="0">
                <a:solidFill>
                  <a:schemeClr val="accent4">
                    <a:lumMod val="50000"/>
                  </a:schemeClr>
                </a:solidFill>
              </a:rPr>
              <a:t>Воспитательные</a:t>
            </a:r>
            <a:r>
              <a:rPr lang="ru-RU" dirty="0"/>
              <a:t>: </a:t>
            </a:r>
          </a:p>
          <a:p>
            <a:pPr eaLnBrk="1" hangingPunct="1">
              <a:defRPr/>
            </a:pPr>
            <a:r>
              <a:rPr lang="ru-RU" dirty="0">
                <a:solidFill>
                  <a:srgbClr val="000000"/>
                </a:solidFill>
              </a:rPr>
              <a:t>- Воспитывать навыки личной безопасности и чувство самосохранения</a:t>
            </a:r>
            <a:r>
              <a:rPr lang="ru-RU" dirty="0"/>
              <a: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9218" name="Заголовок 1"/>
          <p:cNvSpPr>
            <a:spLocks noGrp="1"/>
          </p:cNvSpPr>
          <p:nvPr>
            <p:ph type="title"/>
          </p:nvPr>
        </p:nvSpPr>
        <p:spPr>
          <a:xfrm>
            <a:off x="2164954" y="620713"/>
            <a:ext cx="8229600" cy="1143000"/>
          </a:xfrm>
        </p:spPr>
        <p:txBody>
          <a:bodyPr/>
          <a:lstStyle/>
          <a:p>
            <a:pPr eaLnBrk="1" hangingPunct="1"/>
            <a:r>
              <a:rPr lang="ru-RU" altLang="ru-RU" sz="4000" i="1">
                <a:solidFill>
                  <a:srgbClr val="FF0000"/>
                </a:solidFill>
              </a:rPr>
              <a:t>        </a:t>
            </a:r>
            <a:r>
              <a:rPr lang="en-US" altLang="ru-RU" sz="4000" i="1">
                <a:solidFill>
                  <a:srgbClr val="FF0000"/>
                </a:solidFill>
              </a:rPr>
              <a:t>  </a:t>
            </a:r>
            <a:r>
              <a:rPr lang="ru-RU" altLang="ru-RU" sz="4000" i="1">
                <a:solidFill>
                  <a:srgbClr val="FF0000"/>
                </a:solidFill>
              </a:rPr>
              <a:t>Предполагаемый </a:t>
            </a:r>
            <a:br>
              <a:rPr lang="ru-RU" altLang="ru-RU" sz="4000" i="1">
                <a:solidFill>
                  <a:srgbClr val="FF0000"/>
                </a:solidFill>
              </a:rPr>
            </a:br>
            <a:r>
              <a:rPr lang="ru-RU" altLang="ru-RU" sz="4000" i="1">
                <a:solidFill>
                  <a:srgbClr val="FF0000"/>
                </a:solidFill>
              </a:rPr>
              <a:t>результат</a:t>
            </a:r>
          </a:p>
        </p:txBody>
      </p:sp>
      <p:sp>
        <p:nvSpPr>
          <p:cNvPr id="9219" name="Прямоугольник 3"/>
          <p:cNvSpPr>
            <a:spLocks noChangeArrowheads="1"/>
          </p:cNvSpPr>
          <p:nvPr/>
        </p:nvSpPr>
        <p:spPr bwMode="auto">
          <a:xfrm>
            <a:off x="1899841" y="2201466"/>
            <a:ext cx="6480175" cy="193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t">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ru-RU" altLang="en-US" sz="2000" dirty="0">
                <a:solidFill>
                  <a:schemeClr val="tx2"/>
                </a:solidFill>
              </a:rPr>
              <a:t>Дети умеют ориентироваться в чрезвычайных ситуациях, находить пути решения и выхода из них.</a:t>
            </a:r>
          </a:p>
          <a:p>
            <a:pPr eaLnBrk="1" hangingPunct="1"/>
            <a:r>
              <a:rPr lang="ru-RU" altLang="en-US" sz="2000" dirty="0">
                <a:solidFill>
                  <a:schemeClr val="tx2"/>
                </a:solidFill>
              </a:rPr>
              <a:t>Знают о значении цветов светофора, дорожные знаки и их значение, правила поведения на проезжей части, кто такие пешеходы, правила перехода проезжей части.</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0242" name="Заголовок 1"/>
          <p:cNvSpPr>
            <a:spLocks noGrp="1"/>
          </p:cNvSpPr>
          <p:nvPr>
            <p:ph type="title"/>
          </p:nvPr>
        </p:nvSpPr>
        <p:spPr>
          <a:xfrm>
            <a:off x="755650" y="620713"/>
            <a:ext cx="8229600" cy="1143000"/>
          </a:xfrm>
        </p:spPr>
        <p:txBody>
          <a:bodyPr>
            <a:normAutofit fontScale="90000"/>
          </a:bodyPr>
          <a:lstStyle/>
          <a:p>
            <a:pPr eaLnBrk="1" hangingPunct="1"/>
            <a:r>
              <a:rPr lang="ru-RU" altLang="ru-RU" sz="6000" dirty="0"/>
              <a:t>        </a:t>
            </a:r>
            <a:r>
              <a:rPr lang="en-US" altLang="ru-RU" sz="6000" dirty="0"/>
              <a:t>  </a:t>
            </a:r>
            <a:r>
              <a:rPr lang="ru-RU" altLang="ru-RU" sz="6000" i="1" dirty="0">
                <a:solidFill>
                  <a:srgbClr val="FF0000"/>
                </a:solidFill>
              </a:rPr>
              <a:t>Участники проекта</a:t>
            </a:r>
            <a:endParaRPr lang="en-US" altLang="ru-RU" sz="6000" i="1" dirty="0">
              <a:solidFill>
                <a:srgbClr val="FF0000"/>
              </a:solidFill>
            </a:endParaRPr>
          </a:p>
        </p:txBody>
      </p:sp>
      <p:sp>
        <p:nvSpPr>
          <p:cNvPr id="2" name="Скругленный прямоугольник 1"/>
          <p:cNvSpPr/>
          <p:nvPr/>
        </p:nvSpPr>
        <p:spPr>
          <a:xfrm>
            <a:off x="3203575" y="2492375"/>
            <a:ext cx="3671888" cy="720725"/>
          </a:xfrm>
          <a:prstGeom prst="roundRect">
            <a:avLst/>
          </a:prstGeom>
        </p:spPr>
        <p:style>
          <a:lnRef idx="1">
            <a:schemeClr val="accent1"/>
          </a:lnRef>
          <a:fillRef idx="2">
            <a:schemeClr val="accent1"/>
          </a:fillRef>
          <a:effectRef idx="1">
            <a:schemeClr val="accent1"/>
          </a:effectRef>
          <a:fontRef idx="minor">
            <a:schemeClr val="dk1"/>
          </a:fontRef>
        </p:style>
        <p:txBody>
          <a:bodyPr anchor="ctr"/>
          <a:lstStyle/>
          <a:p>
            <a:pPr algn="ctr" eaLnBrk="1" hangingPunct="1">
              <a:defRPr/>
            </a:pPr>
            <a:r>
              <a:rPr lang="ru-RU" sz="3200" dirty="0">
                <a:solidFill>
                  <a:schemeClr val="accent4">
                    <a:lumMod val="50000"/>
                  </a:schemeClr>
                </a:solidFill>
              </a:rPr>
              <a:t>ДЕТИ</a:t>
            </a:r>
          </a:p>
        </p:txBody>
      </p:sp>
      <p:sp>
        <p:nvSpPr>
          <p:cNvPr id="3" name="Скругленный прямоугольник 2"/>
          <p:cNvSpPr/>
          <p:nvPr/>
        </p:nvSpPr>
        <p:spPr>
          <a:xfrm>
            <a:off x="2051050" y="4221163"/>
            <a:ext cx="2449513" cy="792162"/>
          </a:xfrm>
          <a:prstGeom prst="roundRect">
            <a:avLst/>
          </a:prstGeom>
        </p:spPr>
        <p:style>
          <a:lnRef idx="1">
            <a:schemeClr val="accent1"/>
          </a:lnRef>
          <a:fillRef idx="2">
            <a:schemeClr val="accent1"/>
          </a:fillRef>
          <a:effectRef idx="1">
            <a:schemeClr val="accent1"/>
          </a:effectRef>
          <a:fontRef idx="minor">
            <a:schemeClr val="dk1"/>
          </a:fontRef>
        </p:style>
        <p:txBody>
          <a:bodyPr anchor="ctr"/>
          <a:lstStyle/>
          <a:p>
            <a:pPr algn="ctr" eaLnBrk="1" hangingPunct="1">
              <a:defRPr/>
            </a:pPr>
            <a:r>
              <a:rPr lang="ru-RU" sz="2800" dirty="0">
                <a:solidFill>
                  <a:schemeClr val="accent4">
                    <a:lumMod val="50000"/>
                  </a:schemeClr>
                </a:solidFill>
              </a:rPr>
              <a:t>РОДИТЕЛИ</a:t>
            </a:r>
          </a:p>
        </p:txBody>
      </p:sp>
      <p:sp>
        <p:nvSpPr>
          <p:cNvPr id="4" name="Скругленный прямоугольник 3"/>
          <p:cNvSpPr/>
          <p:nvPr/>
        </p:nvSpPr>
        <p:spPr>
          <a:xfrm>
            <a:off x="5435600" y="4221163"/>
            <a:ext cx="2376488" cy="792162"/>
          </a:xfrm>
          <a:prstGeom prst="roundRect">
            <a:avLst/>
          </a:prstGeom>
        </p:spPr>
        <p:style>
          <a:lnRef idx="1">
            <a:schemeClr val="accent1"/>
          </a:lnRef>
          <a:fillRef idx="2">
            <a:schemeClr val="accent1"/>
          </a:fillRef>
          <a:effectRef idx="1">
            <a:schemeClr val="accent1"/>
          </a:effectRef>
          <a:fontRef idx="minor">
            <a:schemeClr val="dk1"/>
          </a:fontRef>
        </p:style>
        <p:txBody>
          <a:bodyPr anchor="ctr"/>
          <a:lstStyle/>
          <a:p>
            <a:pPr algn="ctr" eaLnBrk="1" hangingPunct="1">
              <a:defRPr/>
            </a:pPr>
            <a:r>
              <a:rPr lang="ru-RU" sz="2400" dirty="0">
                <a:solidFill>
                  <a:schemeClr val="accent4">
                    <a:lumMod val="50000"/>
                  </a:schemeClr>
                </a:solidFill>
              </a:rPr>
              <a:t>ВОСПИТАТЕЛИ</a:t>
            </a:r>
          </a:p>
        </p:txBody>
      </p:sp>
      <p:sp>
        <p:nvSpPr>
          <p:cNvPr id="6" name="Двойная стрелка вверх/вниз 5"/>
          <p:cNvSpPr/>
          <p:nvPr/>
        </p:nvSpPr>
        <p:spPr>
          <a:xfrm>
            <a:off x="4067175" y="3357563"/>
            <a:ext cx="144463" cy="719137"/>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ru-RU"/>
          </a:p>
        </p:txBody>
      </p:sp>
      <p:sp>
        <p:nvSpPr>
          <p:cNvPr id="7" name="Двойная стрелка вверх/вниз 6"/>
          <p:cNvSpPr/>
          <p:nvPr/>
        </p:nvSpPr>
        <p:spPr>
          <a:xfrm>
            <a:off x="5940425" y="3357563"/>
            <a:ext cx="144463" cy="647700"/>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ru-RU"/>
          </a:p>
        </p:txBody>
      </p:sp>
    </p:spTree>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333</TotalTime>
  <Words>822</Words>
  <Application>Microsoft Office PowerPoint</Application>
  <PresentationFormat>On-screen Show (4:3)</PresentationFormat>
  <Paragraphs>80</Paragraphs>
  <Slides>16</Slides>
  <Notes>16</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 Theme</vt:lpstr>
      <vt:lpstr> Антонова О.П. Соболь Е.В.</vt:lpstr>
      <vt:lpstr>АКТУАЛЬНОСТЬ</vt:lpstr>
      <vt:lpstr>          Цель проекта</vt:lpstr>
      <vt:lpstr>          Гипотеза</vt:lpstr>
      <vt:lpstr>          Задачи проекта</vt:lpstr>
      <vt:lpstr>          </vt:lpstr>
      <vt:lpstr>          </vt:lpstr>
      <vt:lpstr>          Предполагаемый  результат</vt:lpstr>
      <vt:lpstr>          Участники проекта</vt:lpstr>
      <vt:lpstr>          Формы и методы </vt:lpstr>
      <vt:lpstr>          Этапы работы над проектом</vt:lpstr>
      <vt:lpstr>          Реализация проекта в различных видах деятельности</vt:lpstr>
      <vt:lpstr>          </vt:lpstr>
      <vt:lpstr>          </vt:lpstr>
      <vt:lpstr>          </vt:lpstr>
      <vt:lpstr>          </vt:lpstr>
    </vt:vector>
  </TitlesOfParts>
  <Company>Grizli777</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User</dc:creator>
  <cp:lastModifiedBy>user</cp:lastModifiedBy>
  <cp:revision>41</cp:revision>
  <dcterms:created xsi:type="dcterms:W3CDTF">2011-07-13T07:39:05Z</dcterms:created>
  <dcterms:modified xsi:type="dcterms:W3CDTF">2016-05-30T12:37:25Z</dcterms:modified>
</cp:coreProperties>
</file>