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sldIdLst>
    <p:sldId id="256" r:id="rId2"/>
    <p:sldId id="280" r:id="rId3"/>
    <p:sldId id="268" r:id="rId4"/>
    <p:sldId id="271" r:id="rId5"/>
    <p:sldId id="269" r:id="rId6"/>
    <p:sldId id="272" r:id="rId7"/>
    <p:sldId id="258" r:id="rId8"/>
    <p:sldId id="275" r:id="rId9"/>
    <p:sldId id="259" r:id="rId10"/>
    <p:sldId id="260" r:id="rId11"/>
    <p:sldId id="276" r:id="rId12"/>
    <p:sldId id="270" r:id="rId13"/>
    <p:sldId id="262" r:id="rId14"/>
    <p:sldId id="274" r:id="rId15"/>
    <p:sldId id="277" r:id="rId16"/>
    <p:sldId id="278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4" d="100"/>
          <a:sy n="64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97ED1-A83F-4D74-81D3-E195F1F517C4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90D9F-E617-4556-AC3E-C5C0FA8184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90D9F-E617-4556-AC3E-C5C0FA8184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5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5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5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5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 advTm="5000">
    <p:newsflash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images.yandex.ru/yandsearch?text=%D0%AD%D0%BA%D0%BE%D0%BB%D0%BE%D0%B3%D0%B8%D1%87%D0%B5%D1%81%D0%BA%D0%B0%D1%8F%20%D0%BA%D0%B0%D1%82%D0%B0%D1%81%D1%82%D1%80%D0%BE%D1%84%D0%B0&amp;img_url=http://kp.ru/f/12/image/87/54/595487.jpg&amp;pos=11&amp;uinfo=sw-1349-sh-673-fw-0-fh-467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p=4&amp;text=%D0%AD%D0%BA%D0%BE%D0%BB%D0%BE%D0%B3%D0%B8%D1%87%D0%B5%D1%81%D0%BA%D0%B0%D1%8F%20%D0%BA%D0%B0%D1%82%D0%B0%D1%81%D1%82%D1%80%D0%BE%D1%84%D0%B0&amp;img_url=http://nektolukas.ru/wp-content/uploads/2008/01/musor.jpg&amp;pos=143&amp;uinfo=sw-1349-sh-673-fw-1124-fh-467-pd-1&amp;rpt=simage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images.yandex.ru/yandsearch?text=%D0%AD%D0%BA%D0%BE%D0%BB%D0%BE%D0%B3%D0%B8%D1%87%D0%B5%D1%81%D0%BA%D0%B0%D1%8F%20%D0%BA%D0%B0%D1%82%D0%B0%D1%81%D1%82%D1%80%D0%BE%D1%84%D0%B0&amp;img_url=http://img.nr2.ru/pict/arts1/17/87/178710.jpg&amp;pos=18&amp;uinfo=sw-1349-sh-673-fw-0-fh-467-pd-1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animashki.kak2z.org/category.php?cat=39" TargetMode="External"/><Relationship Id="rId3" Type="http://schemas.openxmlformats.org/officeDocument/2006/relationships/hyperlink" Target="http://kartiny.ucoz.ru/photo/animacii/ulybnis/192" TargetMode="External"/><Relationship Id="rId7" Type="http://schemas.openxmlformats.org/officeDocument/2006/relationships/hyperlink" Target="http://animashki.kak2z.org/" TargetMode="External"/><Relationship Id="rId2" Type="http://schemas.openxmlformats.org/officeDocument/2006/relationships/hyperlink" Target="http://kartiny.ucoz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syaanimaciya.ru/photo/10" TargetMode="External"/><Relationship Id="rId5" Type="http://schemas.openxmlformats.org/officeDocument/2006/relationships/hyperlink" Target="http://vsyaanimaciya.ru/photo" TargetMode="External"/><Relationship Id="rId10" Type="http://schemas.openxmlformats.org/officeDocument/2006/relationships/image" Target="../media/image34.jpeg"/><Relationship Id="rId4" Type="http://schemas.openxmlformats.org/officeDocument/2006/relationships/hyperlink" Target="http://vsyaanimaciya.ru/" TargetMode="External"/><Relationship Id="rId9" Type="http://schemas.openxmlformats.org/officeDocument/2006/relationships/hyperlink" Target="https://yandex.ru/images/search?text=%D0%BA%D0%B0%D1%80%D1%82%D0%B8%D0%BD%D0%BA%D0%B8%20%D1%87%D0%B8%D1%81%D1%82%D0%B0%D1%8F%20%D0%BF%D0%BB%D0%B0%D0%BD%D0%B5%D1%82%D0%B0%20%D0%B4%D0%BB%D1%8F%20%D0%B4%D0%B5%D1%82%D0%B5%D0%B9&amp;stype=image&amp;lr=2&amp;parent-reqid=1555929423785760-1320561994404435302200035-man1-4505&amp;source=wiz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images.yandex.ru/yandsearch?source=wiz&amp;img_url=http://cs308320.userapi.com/v308320897/1083/Tb3HRuRWtPE.jpg&amp;uinfo=sw-763-sh-461-fw-765-fh-448-pd-1&amp;p=2&amp;text=%D0%BC%D0%B5%D0%B4%20%D0%BA%D0%B0%D1%80%D1%82%D0%B8%D0%BD%D0%BA%D0%B8&amp;noreask=1&amp;pos=72&amp;rpt=simage&amp;lr=2" TargetMode="External"/><Relationship Id="rId3" Type="http://schemas.openxmlformats.org/officeDocument/2006/relationships/hyperlink" Target="http://images.yandex.ru/yandsearch?p=1&amp;text=%D0%BB%D1%83%D0%BA%20%D0%BA%D0%B0%D1%80%D1%82%D0%B8%D0%BD%D0%BA%D0%B8&amp;img_url=http://www.tea.ru/images/material-thumb/4518-0.jpg&amp;pos=36&amp;uinfo=sw-763-sh-461-fw-765-fh-448-pd-1&amp;rpt=simage" TargetMode="External"/><Relationship Id="rId7" Type="http://schemas.openxmlformats.org/officeDocument/2006/relationships/hyperlink" Target="http://images.yandex.ru/yandsearch?p=1&amp;text=%D0%B2%D1%80%D0%B5%D0%B4%D0%BD%D1%8B%D0%B5%20%D0%BF%D1%80%D0%BE%D0%B4%D1%83%D0%BA%D1%82%D1%8B&amp;img_url=http://www.glamour.ru/images/closeup2/popcorn.jpg&amp;pos=39&amp;uinfo=sw-1044-sh-521-fw-819-fh-448-pd-1&amp;rpt=simage" TargetMode="Externa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hyperlink" Target="http://images.yandex.ru/yandsearch?p=3&amp;text=%D0%B3%D0%B0%D0%B7%D0%B8%D1%80%D0%BE%D0%B2%D0%B0%D0%BD%D0%BD%D0%B0%D1%8F%20%D0%B2%D0%BE%D0%B4%D0%B0&amp;img_url=http://cs407719.userapi.com/v407719511/c/9R9oV1J_5nk.jpg&amp;pos=95&amp;uinfo=sw-1044-sh-521-fw-819-fh-448-pd-1&amp;rpt=simage" TargetMode="External"/><Relationship Id="rId5" Type="http://schemas.openxmlformats.org/officeDocument/2006/relationships/hyperlink" Target="http://images.yandex.ru/yandsearch?p=1&amp;text=%D0%B2%D1%80%D0%B5%D0%B4%D0%BD%D1%8B%D0%B5%20%D0%BF%D1%80%D0%BE%D0%B4%D1%83%D0%BA%D1%82%D1%8B&amp;img_url=http://cs11329.userapi.com/u1750436/-14/s_c34a7cac.jpg&amp;pos=54&amp;uinfo=sw-1044-sh-521-fw-819-fh-448-pd-1&amp;rpt=simage" TargetMode="External"/><Relationship Id="rId15" Type="http://schemas.openxmlformats.org/officeDocument/2006/relationships/hyperlink" Target="http://images.yandex.ru/yandsearch?p=1&amp;text=%D0%B2%D1%80%D0%B5%D0%B4%D0%BD%D1%8B%D0%B5%20%D0%BF%D1%80%D0%BE%D0%B4%D1%83%D0%BA%D1%82%D1%8B%20%D0%BF%D0%B8%D1%82%D0%B0%D0%BD%D0%B8%D1%8F&amp;img_url=http://static.howstuffworks.com/gif/what-are-french-fries.jpg&amp;pos=38&amp;uinfo=sw-1044-sh-521-fw-819-fh-448-pd-1&amp;rpt=simage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images.yandex.ru/yandsearch?source=wiz&amp;img_url=http://s4.gallery.aystatic.by/650/26/931/509/509931026_0.jpg&amp;uinfo=sw-763-sh-461-fw-765-fh-448-pd-1&amp;p=1&amp;text=%D1%81%D0%B2%D0%B5%D0%BA%D0%BB%D0%B0%20%D0%BA%D0%B0%D1%80%D1%82%D0%B8%D0%BD%D0%BA%D0%B8&amp;noreask=1&amp;pos=56&amp;rpt=simage&amp;lr=2" TargetMode="External"/><Relationship Id="rId1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1124744"/>
            <a:ext cx="777686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Цветок </a:t>
            </a:r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здоровья</a:t>
            </a:r>
            <a:endParaRPr lang="ru-RU" sz="4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dirty="0" smtClean="0"/>
              <a:t>(нод с детьми по теме: «Здоровый образ жизни»)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57332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Инструктор по физической культуре ГБДОУ №6, Приморского района СПб – Кудрявцева А.В.</a:t>
            </a:r>
            <a:endParaRPr lang="ru-RU" dirty="0"/>
          </a:p>
        </p:txBody>
      </p:sp>
      <p:pic>
        <p:nvPicPr>
          <p:cNvPr id="1026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59832" y="2708920"/>
            <a:ext cx="3024336" cy="284800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476672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Пятый лепесток -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экология</a:t>
            </a:r>
            <a:endParaRPr lang="ru-RU" sz="24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66" name="Picture 2" descr="https://stavsad77.ru/wp-content/uploads/sites/45/2017/11/%D0%94%D0%B5%D0%BD%D0%B8%D1%81%D0%BE%D0%B2-%D0%92%D0%B0%D1%81%D0%B8%D0%BB%D0%B8%D0%B9-%D0%B3%D1%80%D1%83%D0%BF%D0%BF%D0%B0-%D0%A3%D0%BB%D1%8B%D0%B1%D0%BA%D0%B0-1024x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6876256" cy="486172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Детям предлагаются фотографии с загрязнением окружающей среды.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 descr="http://im8-tub-ru.yandex.net/i?id=330998061-13-72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24744"/>
            <a:ext cx="3528392" cy="248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2-tub-ru.yandex.net/i?id=376220274-38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124744"/>
            <a:ext cx="3672408" cy="24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181550129-36-72&amp;n=21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3861048"/>
            <a:ext cx="37444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7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нна\Desktop\Праздники 2013\день здоровья ст. и подг.2 2013\IMG_4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3768419" cy="2826314"/>
          </a:xfrm>
          <a:prstGeom prst="rect">
            <a:avLst/>
          </a:prstGeom>
          <a:noFill/>
        </p:spPr>
      </p:pic>
      <p:pic>
        <p:nvPicPr>
          <p:cNvPr id="3" name="Picture 2" descr="C:\Users\Анна\Desktop\Праздники 2013\день здоровья ст. и подг.2 2013\IMG_43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789040"/>
            <a:ext cx="3816424" cy="2862318"/>
          </a:xfrm>
          <a:prstGeom prst="rect">
            <a:avLst/>
          </a:prstGeom>
          <a:noFill/>
        </p:spPr>
      </p:pic>
      <p:pic>
        <p:nvPicPr>
          <p:cNvPr id="5" name="Picture 2" descr="C:\Users\Анна\Desktop\Праздники 2013\день здоровья ст. и подг.2 2013\IMG_44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0648"/>
            <a:ext cx="3720414" cy="27363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63080" y="3068960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Ребята рассказывают о том, как люди относятся  к природе и как сберечь то, что еще не уничтожили.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7000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80728"/>
            <a:ext cx="43204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Вопросы детям: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FFFF00"/>
                </a:solidFill>
              </a:rPr>
              <a:t> из чего состоит тело человека?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FFFF00"/>
                </a:solidFill>
              </a:rPr>
              <a:t> что такое позвоночник?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FFFF00"/>
                </a:solidFill>
              </a:rPr>
              <a:t> какое положение позвоночника правильное?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(картинки с искривлением позвоночника)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- Как сохранить правильную осанку?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8193" name="Picture 1" descr="C:\Users\Анна\iCA78X8Y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4244431"/>
            <a:ext cx="3240360" cy="2269502"/>
          </a:xfrm>
          <a:prstGeom prst="rect">
            <a:avLst/>
          </a:prstGeom>
          <a:noFill/>
        </p:spPr>
      </p:pic>
      <p:pic>
        <p:nvPicPr>
          <p:cNvPr id="8194" name="Picture 2" descr="C:\Users\Анна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836712"/>
            <a:ext cx="2519659" cy="2952328"/>
          </a:xfrm>
          <a:prstGeom prst="rect">
            <a:avLst/>
          </a:prstGeom>
          <a:noFill/>
        </p:spPr>
      </p:pic>
      <p:pic>
        <p:nvPicPr>
          <p:cNvPr id="8195" name="Picture 3" descr="C:\Users\Анна\Kifo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221088"/>
            <a:ext cx="2520280" cy="22322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51889" y="260648"/>
            <a:ext cx="6048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Шестой лепесток –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мой позвоночник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ransition spd="med" advTm="12000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нна\Desktop\Праздники 2013\день здоровья подг.1 2013\IMG_44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3755910" cy="2664296"/>
          </a:xfrm>
          <a:prstGeom prst="rect">
            <a:avLst/>
          </a:prstGeom>
          <a:noFill/>
        </p:spPr>
      </p:pic>
      <p:pic>
        <p:nvPicPr>
          <p:cNvPr id="3" name="Picture 4" descr="C:\Users\Анна\Desktop\Праздники 2013\день здоровья ст. и подг.2 2013\IMG_43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645024"/>
            <a:ext cx="3888432" cy="2916324"/>
          </a:xfrm>
          <a:prstGeom prst="rect">
            <a:avLst/>
          </a:prstGeom>
          <a:noFill/>
        </p:spPr>
      </p:pic>
      <p:pic>
        <p:nvPicPr>
          <p:cNvPr id="4" name="Picture 2" descr="C:\Users\Анна\Desktop\Праздники 2013\день здоровья подг.1 2013\IMG_44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645024"/>
            <a:ext cx="3816424" cy="28623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314096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Упражнения, которые лечат – по методике Л.Латохиной (позы)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5000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Седьмой лепесток –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закаливание организма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ru-RU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84168" y="1628800"/>
            <a:ext cx="22322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Беседа с детьми на тему: </a:t>
            </a:r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«Солнце, воздух и вода – наши лучшие друзья».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Анна\Desktop\59705e66bbb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4392488" cy="5544616"/>
          </a:xfrm>
          <a:prstGeom prst="rect">
            <a:avLst/>
          </a:prstGeom>
          <a:noFill/>
        </p:spPr>
      </p:pic>
      <p:pic>
        <p:nvPicPr>
          <p:cNvPr id="4" name="Picture 2" descr="C:\Users\Анна\Desktop\3111326-132b65f58cdc101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653136"/>
            <a:ext cx="2808312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332656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Восьмой лепесток –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трудовая деятельность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908720"/>
            <a:ext cx="482453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Спрашиваю детей, что такое труд. Говорю, что они, собирая цветок здоровья, очень хорошо потрудились, и теперь знают какие факторы влияют на наше здоровье.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Трудовая деятельность обеспечивает наше всестороннее развитие, помогает нам обрести уверенность в своих силах , формирует жизненно необходимые умения и навыки, воспитывает ответственность и самостоятельность. Труд должен доставлять нам радость, а хорошее настроение – это залог здоровья.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Анна\Desktop\girl-watering-flowers-with-yellow-water-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980728"/>
            <a:ext cx="2914198" cy="2232248"/>
          </a:xfrm>
          <a:prstGeom prst="rect">
            <a:avLst/>
          </a:prstGeom>
          <a:noFill/>
        </p:spPr>
      </p:pic>
      <p:pic>
        <p:nvPicPr>
          <p:cNvPr id="1027" name="Picture 3" descr="C:\Users\Анна\Desktop\children-help-1-vector-6804238.jpg"/>
          <p:cNvPicPr>
            <a:picLocks noChangeAspect="1" noChangeArrowheads="1"/>
          </p:cNvPicPr>
          <p:nvPr/>
        </p:nvPicPr>
        <p:blipFill>
          <a:blip r:embed="rId3" cstate="print"/>
          <a:srcRect t="12288" r="-274" b="8519"/>
          <a:stretch>
            <a:fillRect/>
          </a:stretch>
        </p:blipFill>
        <p:spPr bwMode="auto">
          <a:xfrm>
            <a:off x="5580112" y="3789040"/>
            <a:ext cx="2917566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7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Анна\Desktop\Праздники 2013\день здоровья ст. и подг.2 2013\IMG_43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621069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000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484784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hlinkClick r:id="rId2"/>
              </a:rPr>
              <a:t>kartiny.ucoz.ru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3"/>
              </a:rPr>
              <a:t>photo</a:t>
            </a:r>
            <a:r>
              <a:rPr lang="en-US" dirty="0" smtClean="0">
                <a:hlinkClick r:id="rId3"/>
              </a:rPr>
              <a:t>/</a:t>
            </a:r>
            <a:r>
              <a:rPr lang="en-US" b="1" dirty="0" err="1" smtClean="0">
                <a:hlinkClick r:id="rId3"/>
              </a:rPr>
              <a:t>animacii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ulybnis</a:t>
            </a:r>
            <a:r>
              <a:rPr lang="en-US" dirty="0" smtClean="0">
                <a:hlinkClick r:id="rId3"/>
              </a:rPr>
              <a:t>/192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132856"/>
            <a:ext cx="4680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vsya</a:t>
            </a:r>
            <a:r>
              <a:rPr lang="en-US" b="1" dirty="0" smtClean="0">
                <a:hlinkClick r:id="rId4"/>
              </a:rPr>
              <a:t>animaciy</a:t>
            </a:r>
            <a:r>
              <a:rPr lang="en-US" dirty="0" smtClean="0">
                <a:hlinkClick r:id="rId4"/>
              </a:rPr>
              <a:t>a.ru</a:t>
            </a:r>
            <a:r>
              <a:rPr lang="en-US" dirty="0" smtClean="0"/>
              <a:t>›</a:t>
            </a:r>
            <a:r>
              <a:rPr lang="ru-RU" dirty="0" smtClean="0">
                <a:hlinkClick r:id="rId5"/>
              </a:rPr>
              <a:t>Фотоальбом</a:t>
            </a:r>
            <a:r>
              <a:rPr lang="ru-RU" dirty="0" smtClean="0"/>
              <a:t>›</a:t>
            </a:r>
            <a:r>
              <a:rPr lang="ru-RU" b="1" dirty="0" smtClean="0">
                <a:hlinkClick r:id="rId6"/>
              </a:rPr>
              <a:t>Вода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636912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animashki.kak2z.org</a:t>
            </a:r>
            <a:r>
              <a:rPr lang="en-US" dirty="0" smtClean="0"/>
              <a:t>›</a:t>
            </a:r>
            <a:r>
              <a:rPr lang="en-US" dirty="0" smtClean="0">
                <a:hlinkClick r:id="rId8"/>
              </a:rPr>
              <a:t>category.php?cat=39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47667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Используемые 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электронные ресурсы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429000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Н.О.Березина Успех. Методические рекомендации: пособие для педагогов М., Просвещение, 2011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6531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hlinkClick r:id="rId9"/>
              </a:rPr>
              <a:t>Картинки</a:t>
            </a:r>
            <a:r>
              <a:rPr lang="ru-RU" dirty="0" smtClean="0">
                <a:hlinkClick r:id="rId9"/>
              </a:rPr>
              <a:t> чистая </a:t>
            </a:r>
            <a:r>
              <a:rPr lang="ru-RU" b="1" dirty="0" smtClean="0">
                <a:hlinkClick r:id="rId9"/>
              </a:rPr>
              <a:t>планета</a:t>
            </a:r>
            <a:r>
              <a:rPr lang="ru-RU" dirty="0" smtClean="0">
                <a:hlinkClick r:id="rId9"/>
              </a:rPr>
              <a:t> </a:t>
            </a:r>
            <a:r>
              <a:rPr lang="ru-RU" b="1" dirty="0" smtClean="0">
                <a:hlinkClick r:id="rId9"/>
              </a:rPr>
              <a:t>для</a:t>
            </a:r>
            <a:r>
              <a:rPr lang="ru-RU" dirty="0" smtClean="0">
                <a:hlinkClick r:id="rId9"/>
              </a:rPr>
              <a:t> </a:t>
            </a:r>
            <a:r>
              <a:rPr lang="ru-RU" b="1" dirty="0" smtClean="0">
                <a:hlinkClick r:id="rId9"/>
              </a:rPr>
              <a:t>детей</a:t>
            </a:r>
            <a:r>
              <a:rPr lang="ru-RU" dirty="0" smtClean="0">
                <a:hlinkClick r:id="rId9"/>
              </a:rPr>
              <a:t> — смотрите картинки</a:t>
            </a: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993542" y="0"/>
            <a:ext cx="452720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Спасибо за внимание</a:t>
            </a: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!!!</a:t>
            </a:r>
          </a:p>
          <a:p>
            <a:pPr algn="ctr"/>
            <a:endParaRPr lang="ru-RU" sz="2800" b="1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/>
            <a:endParaRPr lang="ru-RU" sz="28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4" descr="C:\Users\Анна\Desktop\Праздники 2013\день здоровья ст. и подг.2 2013\IMG_440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24128" y="3212976"/>
            <a:ext cx="2987824" cy="224086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764704"/>
            <a:ext cx="554461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Задачи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pPr>
              <a:buFontTx/>
              <a:buChar char="-"/>
            </a:pPr>
            <a:r>
              <a:rPr lang="ru-RU" sz="2000" dirty="0" smtClean="0"/>
              <a:t>воспитывать ценностное отношение к здоровью и здоровому образу  жизни у дошкольников</a:t>
            </a:r>
          </a:p>
          <a:p>
            <a:pPr>
              <a:buFontTx/>
              <a:buChar char="-"/>
            </a:pPr>
            <a:r>
              <a:rPr lang="ru-RU" sz="2000" dirty="0" smtClean="0"/>
              <a:t> развивать у детей навыки партнерской деятельности и сотрудничества, умения взаимодействовать друг с другом</a:t>
            </a:r>
          </a:p>
          <a:p>
            <a:pPr>
              <a:buFontTx/>
              <a:buChar char="-"/>
            </a:pPr>
            <a:r>
              <a:rPr lang="ru-RU" sz="2000" dirty="0" smtClean="0"/>
              <a:t> развивать у детей познавательный интерес к проблеме, связанной с засорением окружающей среды</a:t>
            </a:r>
          </a:p>
          <a:p>
            <a:pPr>
              <a:buFontTx/>
              <a:buChar char="-"/>
            </a:pPr>
            <a:r>
              <a:rPr lang="ru-RU" sz="2000" dirty="0" smtClean="0"/>
              <a:t>- научить упражнениям для воспитания правильной осанки</a:t>
            </a:r>
          </a:p>
          <a:p>
            <a:pPr>
              <a:buFontTx/>
              <a:buChar char="-"/>
            </a:pPr>
            <a:r>
              <a:rPr lang="ru-RU" sz="2000" dirty="0" smtClean="0"/>
              <a:t> способствовать развитию потребности в двигательной активности через проявление положительных эмоций</a:t>
            </a:r>
            <a:endParaRPr lang="ru-RU" sz="2000" dirty="0"/>
          </a:p>
        </p:txBody>
      </p:sp>
      <p:pic>
        <p:nvPicPr>
          <p:cNvPr id="3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2564904"/>
            <a:ext cx="2448272" cy="230552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50405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Ребята, сегодня мы узнаем , какие факторы влияют на наше здоровье!</a:t>
            </a:r>
          </a:p>
          <a:p>
            <a:pPr algn="ctr"/>
            <a:r>
              <a:rPr lang="ru-RU" dirty="0" smtClean="0"/>
              <a:t>На протяжении всей нашей совместной деятельности, мы будем  играть, выполнять различные физические упражнения и узнаем много интересного.</a:t>
            </a:r>
          </a:p>
          <a:p>
            <a:pPr algn="ctr"/>
            <a:r>
              <a:rPr lang="ru-RU" dirty="0" smtClean="0"/>
              <a:t>Вопрос детям: «Что самое главное и дорогое в жизни?»</a:t>
            </a:r>
          </a:p>
          <a:p>
            <a:pPr algn="ctr"/>
            <a:r>
              <a:rPr lang="ru-RU" dirty="0" smtClean="0"/>
              <a:t>Мы очень часто не думаем о своем здоровье и заботу о нем переносим на плечи других, особенно врачей. Пьем различные лекарства, и не думаем об их последствиях.</a:t>
            </a:r>
          </a:p>
          <a:p>
            <a:pPr algn="ctr"/>
            <a:r>
              <a:rPr lang="ru-RU" dirty="0" smtClean="0"/>
              <a:t>Но человек, очень часто сам, может устранить причину своей болезни. И сегодня мы будем собирать цветок здоровья.</a:t>
            </a:r>
            <a:endParaRPr lang="ru-RU" dirty="0"/>
          </a:p>
        </p:txBody>
      </p:sp>
      <p:pic>
        <p:nvPicPr>
          <p:cNvPr id="3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2708920"/>
            <a:ext cx="2446923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5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9928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Первый лепесток –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доброжелательное отношение друг к другу</a:t>
            </a:r>
            <a:r>
              <a:rPr lang="ru-RU" sz="2400" b="1" dirty="0" smtClean="0"/>
              <a:t>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Проводится игра «Учимся здороваться». 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(</a:t>
            </a:r>
            <a:r>
              <a:rPr lang="ru-RU" b="1" dirty="0" smtClean="0">
                <a:solidFill>
                  <a:srgbClr val="FFFF00"/>
                </a:solidFill>
              </a:rPr>
              <a:t>песня «Барбарики»)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Дети, врассыпную, маршируют по спортивному залу.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По сигналу, проходя мимо друг друга, 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начинают </a:t>
            </a:r>
            <a:r>
              <a:rPr lang="ru-RU" b="1" dirty="0" smtClean="0">
                <a:solidFill>
                  <a:srgbClr val="FFFF00"/>
                </a:solidFill>
              </a:rPr>
              <a:t>здороваться: 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FF00"/>
                </a:solidFill>
              </a:rPr>
              <a:t> за руку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FF00"/>
                </a:solidFill>
              </a:rPr>
              <a:t> коленями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FF00"/>
                </a:solidFill>
              </a:rPr>
              <a:t> ладошками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FFFF00"/>
                </a:solidFill>
              </a:rPr>
              <a:t> спинками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3" name="Picture 2" descr="C:\Users\Анна\Desktop\Праздники 2013\день здоровья подг.1 2013\IMG_44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2708920"/>
            <a:ext cx="5028050" cy="377103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69269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Второй лепесток –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режим дня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700808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/>
              <a:t> Что такое режим дня</a:t>
            </a:r>
          </a:p>
          <a:p>
            <a:pPr>
              <a:buFontTx/>
              <a:buChar char="-"/>
            </a:pPr>
            <a:r>
              <a:rPr lang="ru-RU" dirty="0" smtClean="0"/>
              <a:t> Зачем нужно его соблюдать</a:t>
            </a:r>
          </a:p>
          <a:p>
            <a:pPr>
              <a:buFontTx/>
              <a:buChar char="-"/>
            </a:pPr>
            <a:r>
              <a:rPr lang="ru-RU" dirty="0" smtClean="0"/>
              <a:t> Почему необходимо делать утреннюю гигиеническую гимнастику</a:t>
            </a:r>
          </a:p>
          <a:p>
            <a:pPr>
              <a:buFontTx/>
              <a:buChar char="-"/>
            </a:pPr>
            <a:r>
              <a:rPr lang="ru-RU" dirty="0" smtClean="0"/>
              <a:t> Каково время нашего сна и что происходит с нашим организмом, когда мы спим</a:t>
            </a:r>
          </a:p>
          <a:p>
            <a:pPr>
              <a:buFontTx/>
              <a:buChar char="-"/>
            </a:pPr>
            <a:r>
              <a:rPr lang="ru-RU" dirty="0" smtClean="0"/>
              <a:t> Сколько раз в день мы принимать пищу и в какое время</a:t>
            </a:r>
          </a:p>
          <a:p>
            <a:pPr>
              <a:buFontTx/>
              <a:buChar char="-"/>
            </a:pPr>
            <a:r>
              <a:rPr lang="ru-RU" dirty="0" smtClean="0"/>
              <a:t> Гигиенические требования в соблюдении режима дня</a:t>
            </a:r>
          </a:p>
          <a:p>
            <a:pPr>
              <a:buFontTx/>
              <a:buChar char="-"/>
            </a:pPr>
            <a:r>
              <a:rPr lang="ru-RU" dirty="0" smtClean="0"/>
              <a:t> Двигательная активность в течение дня</a:t>
            </a:r>
            <a:endParaRPr lang="ru-RU" dirty="0"/>
          </a:p>
        </p:txBody>
      </p:sp>
      <p:pic>
        <p:nvPicPr>
          <p:cNvPr id="5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2780928"/>
            <a:ext cx="2446923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2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3529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Третий лепесток –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физические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упражнения</a:t>
            </a:r>
          </a:p>
          <a:p>
            <a:r>
              <a:rPr lang="ru-RU" sz="2000" b="1" dirty="0" smtClean="0"/>
              <a:t>                      </a:t>
            </a:r>
            <a:r>
              <a:rPr lang="ru-RU" sz="2000" b="1" dirty="0" smtClean="0">
                <a:solidFill>
                  <a:srgbClr val="FFFF00"/>
                </a:solidFill>
              </a:rPr>
              <a:t>(</a:t>
            </a:r>
            <a:r>
              <a:rPr lang="ru-RU" sz="2000" b="1" dirty="0" smtClean="0">
                <a:solidFill>
                  <a:srgbClr val="FFFF00"/>
                </a:solidFill>
              </a:rPr>
              <a:t>ритмический танец «Танцуем сидя»)</a:t>
            </a:r>
          </a:p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695813"/>
            <a:ext cx="9144000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«Танцуем сидя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1.Куплет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а)И.п.- основная стойка, руки на пояс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Наклоны головы вперед- влево- вправо- вперед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(повторить 2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б)И.п.- стойка, правая рука наверх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Поочередные рывки руками вверх- вниз (4 раза), с пружинящими движениями ногами и 4 рывка руками в стороны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(все повторить 2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в)Прыжок ноги врозь, руки вверх- руки на пояс(2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г)И.п.-стойка ноги врозь, руки на пояс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Повороты туловища влево и право (4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д)Наклоны туловища вправо и влево (4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Припев.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)И.п.-стойка ноги врозь, руки на пояс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поднять руки вверх- два пружинящих наклона вперед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(4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б)Хлопок в ладоши под согнутой ногой (4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в)И.п.- стойка ноги врозь с наклоном туловища вперед, руки в «замок»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Повороты туловища влево- вперед- вправо (2 раза)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г)Пружинящие наклоны вперед- руки отвести за спину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2.Куплет (повторяем первый)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3.Проигрыш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И.п.- стоя на коленях, руки впереди на полу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Попеременные махи ногами назад-8 раз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Попеременные махи ногами в сторону-8 раз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Припев( повтор)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6216" y="2852936"/>
            <a:ext cx="2446923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Desktop\Праздники 2013\день здоровья ст. и подг.2 2013\IMG_43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4224469" cy="3168352"/>
          </a:xfrm>
          <a:prstGeom prst="rect">
            <a:avLst/>
          </a:prstGeom>
          <a:noFill/>
        </p:spPr>
      </p:pic>
      <p:pic>
        <p:nvPicPr>
          <p:cNvPr id="13313" name="Picture 1" descr="C:\Users\Анна\Desktop\Праздники 2013\день здоровья подг.1 2013\IMG_44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608513" cy="3456384"/>
          </a:xfrm>
          <a:prstGeom prst="rect">
            <a:avLst/>
          </a:prstGeom>
          <a:noFill/>
        </p:spPr>
      </p:pic>
      <p:pic>
        <p:nvPicPr>
          <p:cNvPr id="4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077072"/>
            <a:ext cx="2446923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260648"/>
            <a:ext cx="770485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Четвёртый лепесток -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правильное питание</a:t>
            </a:r>
            <a:r>
              <a:rPr lang="ru-RU" sz="2400" b="1" dirty="0" smtClean="0"/>
              <a:t>.</a:t>
            </a:r>
          </a:p>
          <a:p>
            <a:pPr algn="ctr"/>
            <a:endParaRPr lang="ru-RU" dirty="0" smtClean="0"/>
          </a:p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По залу разложены картинки полезных и вредных продуктов питания. 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6"/>
            <a:ext cx="13681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186401394-16-72&amp;n=21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509120"/>
            <a:ext cx="1368152" cy="120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-ru.yandex.net/i?id=628532070-00-72&amp;n=21">
            <a:hlinkClick r:id="rId5" tgtFrame="&quot;_blank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2564904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5-tub-ru.yandex.net/i?id=85097424-43-72&amp;n=21">
            <a:hlinkClick r:id="rId7" tgtFrame="&quot;_blank&quot;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2564904"/>
            <a:ext cx="13681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4-tub-ru.yandex.net/i?id=192092806-45-72&amp;n=21">
            <a:hlinkClick r:id="rId9" tgtFrame="&quot;_blank&quot;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95736" y="2492896"/>
            <a:ext cx="14401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2-tub-ru.yandex.net/i?id=917782957-33-72&amp;n=21">
            <a:hlinkClick r:id="rId11" tgtFrame="&quot;_blank&quot;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24128" y="4509120"/>
            <a:ext cx="13681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2-tub-ru.yandex.net/i?id=831995879-19-72&amp;n=21">
            <a:hlinkClick r:id="rId13" tgtFrame="&quot;_blank&quot;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39752" y="4509120"/>
            <a:ext cx="1406318" cy="122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8-tub-ru.yandex.net/i?id=560640182-14-72&amp;n=21">
            <a:hlinkClick r:id="rId15" tgtFrame="&quot;_blank&quot;"/>
          </p:cNvPr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80312" y="4509120"/>
            <a:ext cx="1296144" cy="12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0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Desktop\Праздники 2013\день здоровья ст. и подг.2 2013\IMG_43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31586"/>
            <a:ext cx="4680520" cy="3510390"/>
          </a:xfrm>
          <a:prstGeom prst="rect">
            <a:avLst/>
          </a:prstGeom>
          <a:noFill/>
        </p:spPr>
      </p:pic>
      <p:pic>
        <p:nvPicPr>
          <p:cNvPr id="4099" name="Picture 3" descr="C:\Users\Анна\Desktop\Праздники 2013\день здоровья ст. и подг.2 2013\IMG_43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60648"/>
            <a:ext cx="4187957" cy="31409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1268760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Дети разбирают, отдельно, полезные и вредные продукты.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Picture 2" descr="C:\Users\Анна\Desktop\9-93964_azbuka-flowers-with-face-clip-art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24128" y="4149080"/>
            <a:ext cx="2446923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746</TotalTime>
  <Words>738</Words>
  <Application>Microsoft Office PowerPoint</Application>
  <PresentationFormat>Экран (4:3)</PresentationFormat>
  <Paragraphs>100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144</cp:revision>
  <dcterms:created xsi:type="dcterms:W3CDTF">2013-06-11T10:37:01Z</dcterms:created>
  <dcterms:modified xsi:type="dcterms:W3CDTF">2019-04-23T10:10:47Z</dcterms:modified>
</cp:coreProperties>
</file>