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6" r:id="rId4"/>
    <p:sldId id="265" r:id="rId5"/>
    <p:sldId id="263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uchportal.ru/_ld/562/9459863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14346" y="0"/>
            <a:ext cx="9358346" cy="6858000"/>
          </a:xfrm>
          <a:prstGeom prst="rect">
            <a:avLst/>
          </a:prstGeom>
          <a:noFill/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Текст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3" descr="C:\Users\Администратор\Desktop\Мои документы 2016-2017\РА Пыть-Ях\ПУТЕШЕСТВИЯ\2015-2016\Когалым\фото  Путешествие в Когалым\image (1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500042"/>
            <a:ext cx="4500552" cy="600073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099" name="Picture 3" descr="C:\Users\Администратор\Desktop\Мои документы 2016-2017\РА Пыть-Ях\ПУТЕШЕСТВИЯ\2015-2016\Когалым\фото  Путешествие в Когалым\image (3)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4714876" y="500042"/>
            <a:ext cx="4112434" cy="591187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uchportal.ru/_ld/562/9459863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14346" y="0"/>
            <a:ext cx="9358346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8434" name="Picture 2" descr="C:\Users\Администратор\Desktop\Мои документы 2016-2017\РА Пыть-Ях\ПУТЕШЕСТВИЯ\2015-2016\Когалым\фото  Путешествие в Когалым\image (2)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928662" y="785794"/>
            <a:ext cx="7034749" cy="527606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uchportal.ru/_ld/562/9459863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14346" y="0"/>
            <a:ext cx="9358346" cy="6858000"/>
          </a:xfrm>
          <a:prstGeom prst="rect">
            <a:avLst/>
          </a:prstGeom>
          <a:noFill/>
        </p:spPr>
      </p:pic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9458" name="Picture 2" descr="C:\Users\Администратор\Desktop\Мои документы 2016-2017\РА Пыть-Ях\ПУТЕШЕСТВИЯ\2015-2016\Когалым\фото  Путешествие в Когалым\image (4)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14282" y="1000108"/>
            <a:ext cx="4572032" cy="342902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9459" name="Picture 3" descr="C:\Users\Администратор\Desktop\Мои документы 2016-2017\РА Пыть-Ях\ПУТЕШЕСТВИЯ\2015-2016\Когалым\фото  Путешествие в Когалым\image (5)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4429124" y="2564603"/>
            <a:ext cx="4714876" cy="353615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uchportal.ru/_ld/562/9459863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14346" y="0"/>
            <a:ext cx="9358346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482" name="Picture 2" descr="C:\Users\Администратор\Desktop\Мои документы 2016-2017\РА Пыть-Ях\ПУТЕШЕСТВИЯ\2015-2016\Когалым\фото  Путешествие в Когалым\image (8)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66657" y="642918"/>
            <a:ext cx="4381530" cy="328614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483" name="Picture 3" descr="C:\Users\Администратор\Desktop\Мои документы 2016-2017\РА Пыть-Ях\ПУТЕШЕСТВИЯ\2015-2016\Когалым\фото  Путешествие в Когалым\image (10)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4333874" y="2928934"/>
            <a:ext cx="4422778" cy="331708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uchportal.ru/_ld/562/9459863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14346" y="0"/>
            <a:ext cx="9358346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1506" name="Picture 2" descr="C:\Users\Администратор\Desktop\Мои документы 2016-2017\РА Пыть-Ях\ПУТЕШЕСТВИЯ\2015-2016\Когалым\фото  Путешествие в Когалым\image (12)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7329" y="500042"/>
            <a:ext cx="4219590" cy="592935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1507" name="Picture 3" descr="C:\Users\Администратор\Desktop\Мои документы 2016-2017\РА Пыть-Ях\ПУТЕШЕСТВИЯ\2015-2016\Когалым\фото  Путешествие в Когалым\image (16)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4357686" y="500042"/>
            <a:ext cx="4519457" cy="602594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PresentationFormat>Экран (4:3)</PresentationFormat>
  <Paragraphs>0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Слайд 1</vt:lpstr>
      <vt:lpstr>Слайд 2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Администратор</dc:creator>
  <cp:lastModifiedBy>Пользователь Windows</cp:lastModifiedBy>
  <cp:revision>1</cp:revision>
  <dcterms:created xsi:type="dcterms:W3CDTF">2018-03-14T10:36:34Z</dcterms:created>
  <dcterms:modified xsi:type="dcterms:W3CDTF">2018-03-14T10:44:38Z</dcterms:modified>
</cp:coreProperties>
</file>